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0" r:id="rId3"/>
    <p:sldId id="275" r:id="rId4"/>
    <p:sldId id="276" r:id="rId5"/>
    <p:sldId id="280" r:id="rId6"/>
    <p:sldId id="271" r:id="rId7"/>
    <p:sldId id="293" r:id="rId8"/>
    <p:sldId id="268" r:id="rId9"/>
    <p:sldId id="283" r:id="rId10"/>
    <p:sldId id="304" r:id="rId11"/>
    <p:sldId id="302" r:id="rId12"/>
    <p:sldId id="287" r:id="rId13"/>
    <p:sldId id="281" r:id="rId14"/>
    <p:sldId id="285" r:id="rId15"/>
    <p:sldId id="288" r:id="rId16"/>
    <p:sldId id="296" r:id="rId17"/>
    <p:sldId id="298" r:id="rId18"/>
    <p:sldId id="300" r:id="rId19"/>
    <p:sldId id="289" r:id="rId20"/>
    <p:sldId id="282" r:id="rId21"/>
    <p:sldId id="305" r:id="rId22"/>
    <p:sldId id="295" r:id="rId23"/>
    <p:sldId id="291" r:id="rId24"/>
    <p:sldId id="286" r:id="rId25"/>
    <p:sldId id="306" r:id="rId2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284B"/>
    <a:srgbClr val="921E95"/>
    <a:srgbClr val="7640E1"/>
    <a:srgbClr val="4472C4"/>
    <a:srgbClr val="44546A"/>
    <a:srgbClr val="3D4B5F"/>
    <a:srgbClr val="0C2340"/>
    <a:srgbClr val="001540"/>
    <a:srgbClr val="50A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43216-90AE-474F-9EF7-1FA88311ECA5}" v="3380" dt="2023-05-08T22:12:46.2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92" autoAdjust="0"/>
  </p:normalViewPr>
  <p:slideViewPr>
    <p:cSldViewPr snapToGrid="0">
      <p:cViewPr>
        <p:scale>
          <a:sx n="47" d="100"/>
          <a:sy n="47" d="100"/>
        </p:scale>
        <p:origin x="824" y="4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 Gonzalez, Mayra" userId="6c4d9898-10b1-4097-9f64-966129039c8a" providerId="ADAL" clId="{54C43216-90AE-474F-9EF7-1FA88311ECA5}"/>
    <pc:docChg chg="undo redo custSel addSld delSld modSld sldOrd">
      <pc:chgData name="Rodriguez Gonzalez, Mayra" userId="6c4d9898-10b1-4097-9f64-966129039c8a" providerId="ADAL" clId="{54C43216-90AE-474F-9EF7-1FA88311ECA5}" dt="2023-05-08T22:12:46.256" v="6765"/>
      <pc:docMkLst>
        <pc:docMk/>
      </pc:docMkLst>
      <pc:sldChg chg="modSp mod">
        <pc:chgData name="Rodriguez Gonzalez, Mayra" userId="6c4d9898-10b1-4097-9f64-966129039c8a" providerId="ADAL" clId="{54C43216-90AE-474F-9EF7-1FA88311ECA5}" dt="2023-05-08T18:35:37.084" v="2237" actId="1076"/>
        <pc:sldMkLst>
          <pc:docMk/>
          <pc:sldMk cId="3799641781" sldId="256"/>
        </pc:sldMkLst>
        <pc:spChg chg="mod">
          <ac:chgData name="Rodriguez Gonzalez, Mayra" userId="6c4d9898-10b1-4097-9f64-966129039c8a" providerId="ADAL" clId="{54C43216-90AE-474F-9EF7-1FA88311ECA5}" dt="2023-05-08T18:35:37.084" v="2237" actId="1076"/>
          <ac:spMkLst>
            <pc:docMk/>
            <pc:sldMk cId="3799641781" sldId="256"/>
            <ac:spMk id="2" creationId="{B3785061-3BDA-3D9C-9884-02E0B8250AC1}"/>
          </ac:spMkLst>
        </pc:spChg>
        <pc:spChg chg="mod">
          <ac:chgData name="Rodriguez Gonzalez, Mayra" userId="6c4d9898-10b1-4097-9f64-966129039c8a" providerId="ADAL" clId="{54C43216-90AE-474F-9EF7-1FA88311ECA5}" dt="2023-05-08T18:35:10.240" v="2184" actId="1076"/>
          <ac:spMkLst>
            <pc:docMk/>
            <pc:sldMk cId="3799641781" sldId="256"/>
            <ac:spMk id="11" creationId="{9AF45F40-5D7E-4D70-8C4E-E075B524D3EA}"/>
          </ac:spMkLst>
        </pc:spChg>
        <pc:picChg chg="mod">
          <ac:chgData name="Rodriguez Gonzalez, Mayra" userId="6c4d9898-10b1-4097-9f64-966129039c8a" providerId="ADAL" clId="{54C43216-90AE-474F-9EF7-1FA88311ECA5}" dt="2023-05-08T18:35:35.140" v="2236" actId="1076"/>
          <ac:picMkLst>
            <pc:docMk/>
            <pc:sldMk cId="3799641781" sldId="256"/>
            <ac:picMk id="3" creationId="{1C65F1DC-33E7-1A28-A161-7C120B913628}"/>
          </ac:picMkLst>
        </pc:picChg>
      </pc:sldChg>
      <pc:sldChg chg="addSp delSp modSp add mod delAnim modAnim">
        <pc:chgData name="Rodriguez Gonzalez, Mayra" userId="6c4d9898-10b1-4097-9f64-966129039c8a" providerId="ADAL" clId="{54C43216-90AE-474F-9EF7-1FA88311ECA5}" dt="2023-05-08T21:38:26.873" v="5551"/>
        <pc:sldMkLst>
          <pc:docMk/>
          <pc:sldMk cId="2071187306" sldId="268"/>
        </pc:sldMkLst>
        <pc:spChg chg="add del mod">
          <ac:chgData name="Rodriguez Gonzalez, Mayra" userId="6c4d9898-10b1-4097-9f64-966129039c8a" providerId="ADAL" clId="{54C43216-90AE-474F-9EF7-1FA88311ECA5}" dt="2023-05-08T18:47:44.337" v="2705" actId="478"/>
          <ac:spMkLst>
            <pc:docMk/>
            <pc:sldMk cId="2071187306" sldId="268"/>
            <ac:spMk id="3" creationId="{70DC34A2-F220-32AD-5A33-6DE1881D6E2C}"/>
          </ac:spMkLst>
        </pc:spChg>
        <pc:spChg chg="add mod">
          <ac:chgData name="Rodriguez Gonzalez, Mayra" userId="6c4d9898-10b1-4097-9f64-966129039c8a" providerId="ADAL" clId="{54C43216-90AE-474F-9EF7-1FA88311ECA5}" dt="2023-05-08T18:55:40.889" v="3063" actId="164"/>
          <ac:spMkLst>
            <pc:docMk/>
            <pc:sldMk cId="2071187306" sldId="268"/>
            <ac:spMk id="4" creationId="{EBFFDC7B-EB51-17F5-DAFD-675DD3BE6305}"/>
          </ac:spMkLst>
        </pc:spChg>
        <pc:spChg chg="add mod">
          <ac:chgData name="Rodriguez Gonzalez, Mayra" userId="6c4d9898-10b1-4097-9f64-966129039c8a" providerId="ADAL" clId="{54C43216-90AE-474F-9EF7-1FA88311ECA5}" dt="2023-05-08T18:55:38.418" v="3062" actId="164"/>
          <ac:spMkLst>
            <pc:docMk/>
            <pc:sldMk cId="2071187306" sldId="268"/>
            <ac:spMk id="5" creationId="{FE6D9AE8-89E4-5316-58BB-27D95A9031C2}"/>
          </ac:spMkLst>
        </pc:spChg>
        <pc:spChg chg="add mod">
          <ac:chgData name="Rodriguez Gonzalez, Mayra" userId="6c4d9898-10b1-4097-9f64-966129039c8a" providerId="ADAL" clId="{54C43216-90AE-474F-9EF7-1FA88311ECA5}" dt="2023-05-08T18:55:38.418" v="3062" actId="164"/>
          <ac:spMkLst>
            <pc:docMk/>
            <pc:sldMk cId="2071187306" sldId="268"/>
            <ac:spMk id="7" creationId="{AF3A1581-3444-CFB7-2929-2DA57C158329}"/>
          </ac:spMkLst>
        </pc:spChg>
        <pc:spChg chg="add mod">
          <ac:chgData name="Rodriguez Gonzalez, Mayra" userId="6c4d9898-10b1-4097-9f64-966129039c8a" providerId="ADAL" clId="{54C43216-90AE-474F-9EF7-1FA88311ECA5}" dt="2023-05-08T18:55:40.889" v="3063" actId="164"/>
          <ac:spMkLst>
            <pc:docMk/>
            <pc:sldMk cId="2071187306" sldId="268"/>
            <ac:spMk id="8" creationId="{141EA5C2-89DC-AE26-AEDC-17342B4F2806}"/>
          </ac:spMkLst>
        </pc:spChg>
        <pc:spChg chg="del">
          <ac:chgData name="Rodriguez Gonzalez, Mayra" userId="6c4d9898-10b1-4097-9f64-966129039c8a" providerId="ADAL" clId="{54C43216-90AE-474F-9EF7-1FA88311ECA5}" dt="2023-05-05T19:47:36.121" v="950" actId="478"/>
          <ac:spMkLst>
            <pc:docMk/>
            <pc:sldMk cId="2071187306" sldId="268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5T19:47:44.667" v="976" actId="20577"/>
          <ac:spMkLst>
            <pc:docMk/>
            <pc:sldMk cId="2071187306" sldId="268"/>
            <ac:spMk id="12" creationId="{CA78592D-4474-4F11-9530-DB877BC24358}"/>
          </ac:spMkLst>
        </pc:spChg>
        <pc:spChg chg="add del mod">
          <ac:chgData name="Rodriguez Gonzalez, Mayra" userId="6c4d9898-10b1-4097-9f64-966129039c8a" providerId="ADAL" clId="{54C43216-90AE-474F-9EF7-1FA88311ECA5}" dt="2023-05-08T20:43:36.814" v="4944" actId="478"/>
          <ac:spMkLst>
            <pc:docMk/>
            <pc:sldMk cId="2071187306" sldId="268"/>
            <ac:spMk id="14" creationId="{93527BE8-1325-FFFB-7644-9947A1750BF6}"/>
          </ac:spMkLst>
        </pc:spChg>
        <pc:spChg chg="add mod">
          <ac:chgData name="Rodriguez Gonzalez, Mayra" userId="6c4d9898-10b1-4097-9f64-966129039c8a" providerId="ADAL" clId="{54C43216-90AE-474F-9EF7-1FA88311ECA5}" dt="2023-05-08T21:38:23.913" v="5550" actId="207"/>
          <ac:spMkLst>
            <pc:docMk/>
            <pc:sldMk cId="2071187306" sldId="268"/>
            <ac:spMk id="18" creationId="{377017D0-391B-82DD-CAC0-D265BA783FA2}"/>
          </ac:spMkLst>
        </pc:spChg>
        <pc:grpChg chg="add mod">
          <ac:chgData name="Rodriguez Gonzalez, Mayra" userId="6c4d9898-10b1-4097-9f64-966129039c8a" providerId="ADAL" clId="{54C43216-90AE-474F-9EF7-1FA88311ECA5}" dt="2023-05-08T18:55:38.418" v="3062" actId="164"/>
          <ac:grpSpMkLst>
            <pc:docMk/>
            <pc:sldMk cId="2071187306" sldId="268"/>
            <ac:grpSpMk id="9" creationId="{74BE37F2-2BA4-2B3E-419D-0CFA108DE8B3}"/>
          </ac:grpSpMkLst>
        </pc:grpChg>
        <pc:grpChg chg="add mod">
          <ac:chgData name="Rodriguez Gonzalez, Mayra" userId="6c4d9898-10b1-4097-9f64-966129039c8a" providerId="ADAL" clId="{54C43216-90AE-474F-9EF7-1FA88311ECA5}" dt="2023-05-08T18:55:40.889" v="3063" actId="164"/>
          <ac:grpSpMkLst>
            <pc:docMk/>
            <pc:sldMk cId="2071187306" sldId="268"/>
            <ac:grpSpMk id="11" creationId="{43A9190C-6380-3060-A2DD-3B6FD1BE719C}"/>
          </ac:grpSpMkLst>
        </pc:grpChg>
        <pc:graphicFrameChg chg="add del mod modGraphic">
          <ac:chgData name="Rodriguez Gonzalez, Mayra" userId="6c4d9898-10b1-4097-9f64-966129039c8a" providerId="ADAL" clId="{54C43216-90AE-474F-9EF7-1FA88311ECA5}" dt="2023-05-08T18:44:29.375" v="2593" actId="478"/>
          <ac:graphicFrameMkLst>
            <pc:docMk/>
            <pc:sldMk cId="2071187306" sldId="268"/>
            <ac:graphicFrameMk id="2" creationId="{D3C99C33-22F5-95A6-A3E5-B43096D278D1}"/>
          </ac:graphicFrameMkLst>
        </pc:graphicFrameChg>
        <pc:picChg chg="add del mod">
          <ac:chgData name="Rodriguez Gonzalez, Mayra" userId="6c4d9898-10b1-4097-9f64-966129039c8a" providerId="ADAL" clId="{54C43216-90AE-474F-9EF7-1FA88311ECA5}" dt="2023-05-08T20:43:10.230" v="4932" actId="21"/>
          <ac:picMkLst>
            <pc:docMk/>
            <pc:sldMk cId="2071187306" sldId="268"/>
            <ac:picMk id="16" creationId="{55120FBC-2016-5BA0-49A8-BEF7C7717D1E}"/>
          </ac:picMkLst>
        </pc:picChg>
        <pc:picChg chg="add mod">
          <ac:chgData name="Rodriguez Gonzalez, Mayra" userId="6c4d9898-10b1-4097-9f64-966129039c8a" providerId="ADAL" clId="{54C43216-90AE-474F-9EF7-1FA88311ECA5}" dt="2023-05-08T21:37:43.430" v="5513" actId="1076"/>
          <ac:picMkLst>
            <pc:docMk/>
            <pc:sldMk cId="2071187306" sldId="268"/>
            <ac:picMk id="17" creationId="{70B0F482-BDBE-1628-8C1B-6D747A9AB4F9}"/>
          </ac:picMkLst>
        </pc:picChg>
        <pc:picChg chg="add mod">
          <ac:chgData name="Rodriguez Gonzalez, Mayra" userId="6c4d9898-10b1-4097-9f64-966129039c8a" providerId="ADAL" clId="{54C43216-90AE-474F-9EF7-1FA88311ECA5}" dt="2023-05-08T18:48:16.113" v="2716" actId="1076"/>
          <ac:picMkLst>
            <pc:docMk/>
            <pc:sldMk cId="2071187306" sldId="268"/>
            <ac:picMk id="1026" creationId="{AB831CD0-0800-E144-0F8D-47C85CD25D0B}"/>
          </ac:picMkLst>
        </pc:picChg>
        <pc:picChg chg="del">
          <ac:chgData name="Rodriguez Gonzalez, Mayra" userId="6c4d9898-10b1-4097-9f64-966129039c8a" providerId="ADAL" clId="{54C43216-90AE-474F-9EF7-1FA88311ECA5}" dt="2023-05-05T19:47:34.853" v="949" actId="478"/>
          <ac:picMkLst>
            <pc:docMk/>
            <pc:sldMk cId="2071187306" sldId="268"/>
            <ac:picMk id="1026" creationId="{D5D6FA8E-1850-3BEE-DD9C-8205F6E65B2F}"/>
          </ac:picMkLst>
        </pc:picChg>
      </pc:sldChg>
      <pc:sldChg chg="modSp mod modAnim">
        <pc:chgData name="Rodriguez Gonzalez, Mayra" userId="6c4d9898-10b1-4097-9f64-966129039c8a" providerId="ADAL" clId="{54C43216-90AE-474F-9EF7-1FA88311ECA5}" dt="2023-05-08T18:53:55.108" v="3019"/>
        <pc:sldMkLst>
          <pc:docMk/>
          <pc:sldMk cId="3986686668" sldId="270"/>
        </pc:sldMkLst>
        <pc:spChg chg="mod">
          <ac:chgData name="Rodriguez Gonzalez, Mayra" userId="6c4d9898-10b1-4097-9f64-966129039c8a" providerId="ADAL" clId="{54C43216-90AE-474F-9EF7-1FA88311ECA5}" dt="2023-05-08T18:36:10.181" v="2284" actId="20577"/>
          <ac:spMkLst>
            <pc:docMk/>
            <pc:sldMk cId="3986686668" sldId="270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8T18:37:31.703" v="2355" actId="20577"/>
          <ac:spMkLst>
            <pc:docMk/>
            <pc:sldMk cId="3986686668" sldId="270"/>
            <ac:spMk id="40" creationId="{CEA7B83F-2744-40A7-944B-54B7294AB204}"/>
          </ac:spMkLst>
        </pc:spChg>
        <pc:grpChg chg="mod">
          <ac:chgData name="Rodriguez Gonzalez, Mayra" userId="6c4d9898-10b1-4097-9f64-966129039c8a" providerId="ADAL" clId="{54C43216-90AE-474F-9EF7-1FA88311ECA5}" dt="2023-05-08T18:37:33.672" v="2356" actId="14100"/>
          <ac:grpSpMkLst>
            <pc:docMk/>
            <pc:sldMk cId="3986686668" sldId="270"/>
            <ac:grpSpMk id="3" creationId="{E8FE1F69-3712-46D1-A78B-78FC18D31256}"/>
          </ac:grpSpMkLst>
        </pc:grpChg>
      </pc:sldChg>
      <pc:sldChg chg="addSp delSp modSp mod ord delAnim">
        <pc:chgData name="Rodriguez Gonzalez, Mayra" userId="6c4d9898-10b1-4097-9f64-966129039c8a" providerId="ADAL" clId="{54C43216-90AE-474F-9EF7-1FA88311ECA5}" dt="2023-05-08T21:52:17.206" v="6143" actId="20577"/>
        <pc:sldMkLst>
          <pc:docMk/>
          <pc:sldMk cId="2556908999" sldId="271"/>
        </pc:sldMkLst>
        <pc:spChg chg="del mod">
          <ac:chgData name="Rodriguez Gonzalez, Mayra" userId="6c4d9898-10b1-4097-9f64-966129039c8a" providerId="ADAL" clId="{54C43216-90AE-474F-9EF7-1FA88311ECA5}" dt="2023-05-04T18:03:36.720" v="386" actId="478"/>
          <ac:spMkLst>
            <pc:docMk/>
            <pc:sldMk cId="2556908999" sldId="271"/>
            <ac:spMk id="4" creationId="{E5950F54-17AC-47A2-1347-5321426B88F8}"/>
          </ac:spMkLst>
        </pc:spChg>
        <pc:spChg chg="del">
          <ac:chgData name="Rodriguez Gonzalez, Mayra" userId="6c4d9898-10b1-4097-9f64-966129039c8a" providerId="ADAL" clId="{54C43216-90AE-474F-9EF7-1FA88311ECA5}" dt="2023-05-04T18:03:31.389" v="381" actId="478"/>
          <ac:spMkLst>
            <pc:docMk/>
            <pc:sldMk cId="2556908999" sldId="271"/>
            <ac:spMk id="6" creationId="{1DF3173F-269E-3294-7020-1EF54473C70E}"/>
          </ac:spMkLst>
        </pc:spChg>
        <pc:spChg chg="del">
          <ac:chgData name="Rodriguez Gonzalez, Mayra" userId="6c4d9898-10b1-4097-9f64-966129039c8a" providerId="ADAL" clId="{54C43216-90AE-474F-9EF7-1FA88311ECA5}" dt="2023-05-04T18:03:32.205" v="382" actId="478"/>
          <ac:spMkLst>
            <pc:docMk/>
            <pc:sldMk cId="2556908999" sldId="271"/>
            <ac:spMk id="7" creationId="{C0C67016-814C-F93B-6F36-32D1FD9C6AAA}"/>
          </ac:spMkLst>
        </pc:spChg>
        <pc:spChg chg="del mod">
          <ac:chgData name="Rodriguez Gonzalez, Mayra" userId="6c4d9898-10b1-4097-9f64-966129039c8a" providerId="ADAL" clId="{54C43216-90AE-474F-9EF7-1FA88311ECA5}" dt="2023-05-04T18:03:35.374" v="385" actId="478"/>
          <ac:spMkLst>
            <pc:docMk/>
            <pc:sldMk cId="2556908999" sldId="271"/>
            <ac:spMk id="8" creationId="{DB9419A9-3BAC-893D-D645-9C09ACA311C7}"/>
          </ac:spMkLst>
        </pc:spChg>
        <pc:spChg chg="mod">
          <ac:chgData name="Rodriguez Gonzalez, Mayra" userId="6c4d9898-10b1-4097-9f64-966129039c8a" providerId="ADAL" clId="{54C43216-90AE-474F-9EF7-1FA88311ECA5}" dt="2023-05-08T18:39:51.932" v="2464" actId="20577"/>
          <ac:spMkLst>
            <pc:docMk/>
            <pc:sldMk cId="2556908999" sldId="271"/>
            <ac:spMk id="40" creationId="{CEA7B83F-2744-40A7-944B-54B7294AB204}"/>
          </ac:spMkLst>
        </pc:spChg>
        <pc:graphicFrameChg chg="del mod modGraphic">
          <ac:chgData name="Rodriguez Gonzalez, Mayra" userId="6c4d9898-10b1-4097-9f64-966129039c8a" providerId="ADAL" clId="{54C43216-90AE-474F-9EF7-1FA88311ECA5}" dt="2023-05-04T18:03:38.377" v="389" actId="478"/>
          <ac:graphicFrameMkLst>
            <pc:docMk/>
            <pc:sldMk cId="2556908999" sldId="271"/>
            <ac:graphicFrameMk id="2" creationId="{E1989D74-3CFC-0228-8337-DCA4E5A521DC}"/>
          </ac:graphicFrameMkLst>
        </pc:graphicFrameChg>
        <pc:graphicFrameChg chg="add del mod modGraphic">
          <ac:chgData name="Rodriguez Gonzalez, Mayra" userId="6c4d9898-10b1-4097-9f64-966129039c8a" providerId="ADAL" clId="{54C43216-90AE-474F-9EF7-1FA88311ECA5}" dt="2023-05-04T18:04:28.770" v="393" actId="1032"/>
          <ac:graphicFrameMkLst>
            <pc:docMk/>
            <pc:sldMk cId="2556908999" sldId="271"/>
            <ac:graphicFrameMk id="9" creationId="{B14A309B-719B-89E6-7C0A-B2D5111198C9}"/>
          </ac:graphicFrameMkLst>
        </pc:graphicFrameChg>
        <pc:graphicFrameChg chg="add del mod modGraphic">
          <ac:chgData name="Rodriguez Gonzalez, Mayra" userId="6c4d9898-10b1-4097-9f64-966129039c8a" providerId="ADAL" clId="{54C43216-90AE-474F-9EF7-1FA88311ECA5}" dt="2023-05-04T18:05:06.733" v="403" actId="478"/>
          <ac:graphicFrameMkLst>
            <pc:docMk/>
            <pc:sldMk cId="2556908999" sldId="271"/>
            <ac:graphicFrameMk id="10" creationId="{765027FC-16FC-A6FB-ABAE-FF91459D2C5E}"/>
          </ac:graphicFrameMkLst>
        </pc:graphicFrameChg>
        <pc:graphicFrameChg chg="add mod modGraphic">
          <ac:chgData name="Rodriguez Gonzalez, Mayra" userId="6c4d9898-10b1-4097-9f64-966129039c8a" providerId="ADAL" clId="{54C43216-90AE-474F-9EF7-1FA88311ECA5}" dt="2023-05-08T21:52:17.206" v="6143" actId="20577"/>
          <ac:graphicFrameMkLst>
            <pc:docMk/>
            <pc:sldMk cId="2556908999" sldId="271"/>
            <ac:graphicFrameMk id="11" creationId="{4C86FDDA-CE2F-1887-A1E3-A6EBF933A149}"/>
          </ac:graphicFrameMkLst>
        </pc:graphicFrameChg>
      </pc:sldChg>
      <pc:sldChg chg="del">
        <pc:chgData name="Rodriguez Gonzalez, Mayra" userId="6c4d9898-10b1-4097-9f64-966129039c8a" providerId="ADAL" clId="{54C43216-90AE-474F-9EF7-1FA88311ECA5}" dt="2023-05-08T19:41:26.450" v="4196" actId="2696"/>
        <pc:sldMkLst>
          <pc:docMk/>
          <pc:sldMk cId="4188849737" sldId="272"/>
        </pc:sldMkLst>
      </pc:sldChg>
      <pc:sldChg chg="del">
        <pc:chgData name="Rodriguez Gonzalez, Mayra" userId="6c4d9898-10b1-4097-9f64-966129039c8a" providerId="ADAL" clId="{54C43216-90AE-474F-9EF7-1FA88311ECA5}" dt="2023-05-08T19:41:31.168" v="4197" actId="2696"/>
        <pc:sldMkLst>
          <pc:docMk/>
          <pc:sldMk cId="1028289361" sldId="273"/>
        </pc:sldMkLst>
      </pc:sldChg>
      <pc:sldChg chg="modSp del mod ord modAnim">
        <pc:chgData name="Rodriguez Gonzalez, Mayra" userId="6c4d9898-10b1-4097-9f64-966129039c8a" providerId="ADAL" clId="{54C43216-90AE-474F-9EF7-1FA88311ECA5}" dt="2023-05-08T19:11:22.196" v="3624" actId="47"/>
        <pc:sldMkLst>
          <pc:docMk/>
          <pc:sldMk cId="1195504708" sldId="274"/>
        </pc:sldMkLst>
        <pc:spChg chg="mod">
          <ac:chgData name="Rodriguez Gonzalez, Mayra" userId="6c4d9898-10b1-4097-9f64-966129039c8a" providerId="ADAL" clId="{54C43216-90AE-474F-9EF7-1FA88311ECA5}" dt="2023-05-08T19:09:04.599" v="3570" actId="6549"/>
          <ac:spMkLst>
            <pc:docMk/>
            <pc:sldMk cId="1195504708" sldId="274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8T19:08:58.968" v="3565" actId="20577"/>
          <ac:spMkLst>
            <pc:docMk/>
            <pc:sldMk cId="1195504708" sldId="274"/>
            <ac:spMk id="40" creationId="{CEA7B83F-2744-40A7-944B-54B7294AB204}"/>
          </ac:spMkLst>
        </pc:spChg>
        <pc:grpChg chg="mod">
          <ac:chgData name="Rodriguez Gonzalez, Mayra" userId="6c4d9898-10b1-4097-9f64-966129039c8a" providerId="ADAL" clId="{54C43216-90AE-474F-9EF7-1FA88311ECA5}" dt="2023-05-04T17:41:41.917" v="157" actId="14100"/>
          <ac:grpSpMkLst>
            <pc:docMk/>
            <pc:sldMk cId="1195504708" sldId="274"/>
            <ac:grpSpMk id="3" creationId="{E8FE1F69-3712-46D1-A78B-78FC18D31256}"/>
          </ac:grpSpMkLst>
        </pc:grpChg>
      </pc:sldChg>
      <pc:sldChg chg="new del">
        <pc:chgData name="Rodriguez Gonzalez, Mayra" userId="6c4d9898-10b1-4097-9f64-966129039c8a" providerId="ADAL" clId="{54C43216-90AE-474F-9EF7-1FA88311ECA5}" dt="2023-05-04T17:36:53.583" v="1" actId="680"/>
        <pc:sldMkLst>
          <pc:docMk/>
          <pc:sldMk cId="478980838" sldId="275"/>
        </pc:sldMkLst>
      </pc:sldChg>
      <pc:sldChg chg="modSp add mod modAnim">
        <pc:chgData name="Rodriguez Gonzalez, Mayra" userId="6c4d9898-10b1-4097-9f64-966129039c8a" providerId="ADAL" clId="{54C43216-90AE-474F-9EF7-1FA88311ECA5}" dt="2023-05-08T18:55:09.884" v="3057"/>
        <pc:sldMkLst>
          <pc:docMk/>
          <pc:sldMk cId="3420022619" sldId="275"/>
        </pc:sldMkLst>
        <pc:spChg chg="mod">
          <ac:chgData name="Rodriguez Gonzalez, Mayra" userId="6c4d9898-10b1-4097-9f64-966129039c8a" providerId="ADAL" clId="{54C43216-90AE-474F-9EF7-1FA88311ECA5}" dt="2023-05-08T18:41:10.899" v="2501" actId="6549"/>
          <ac:spMkLst>
            <pc:docMk/>
            <pc:sldMk cId="3420022619" sldId="275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8T18:37:39.284" v="2367" actId="20577"/>
          <ac:spMkLst>
            <pc:docMk/>
            <pc:sldMk cId="3420022619" sldId="275"/>
            <ac:spMk id="40" creationId="{CEA7B83F-2744-40A7-944B-54B7294AB204}"/>
          </ac:spMkLst>
        </pc:spChg>
      </pc:sldChg>
      <pc:sldChg chg="modSp add mod modAnim">
        <pc:chgData name="Rodriguez Gonzalez, Mayra" userId="6c4d9898-10b1-4097-9f64-966129039c8a" providerId="ADAL" clId="{54C43216-90AE-474F-9EF7-1FA88311ECA5}" dt="2023-05-08T18:54:53.046" v="3045"/>
        <pc:sldMkLst>
          <pc:docMk/>
          <pc:sldMk cId="3099187988" sldId="276"/>
        </pc:sldMkLst>
        <pc:spChg chg="mod">
          <ac:chgData name="Rodriguez Gonzalez, Mayra" userId="6c4d9898-10b1-4097-9f64-966129039c8a" providerId="ADAL" clId="{54C43216-90AE-474F-9EF7-1FA88311ECA5}" dt="2023-05-08T18:32:35.079" v="2091" actId="20577"/>
          <ac:spMkLst>
            <pc:docMk/>
            <pc:sldMk cId="3099187988" sldId="276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8T18:38:07.660" v="2397" actId="6549"/>
          <ac:spMkLst>
            <pc:docMk/>
            <pc:sldMk cId="3099187988" sldId="276"/>
            <ac:spMk id="40" creationId="{CEA7B83F-2744-40A7-944B-54B7294AB204}"/>
          </ac:spMkLst>
        </pc:spChg>
      </pc:sldChg>
      <pc:sldChg chg="modSp add del mod">
        <pc:chgData name="Rodriguez Gonzalez, Mayra" userId="6c4d9898-10b1-4097-9f64-966129039c8a" providerId="ADAL" clId="{54C43216-90AE-474F-9EF7-1FA88311ECA5}" dt="2023-05-08T19:09:11.705" v="3574" actId="47"/>
        <pc:sldMkLst>
          <pc:docMk/>
          <pc:sldMk cId="1840930187" sldId="277"/>
        </pc:sldMkLst>
        <pc:spChg chg="mod">
          <ac:chgData name="Rodriguez Gonzalez, Mayra" userId="6c4d9898-10b1-4097-9f64-966129039c8a" providerId="ADAL" clId="{54C43216-90AE-474F-9EF7-1FA88311ECA5}" dt="2023-05-04T17:42:12.505" v="228" actId="20577"/>
          <ac:spMkLst>
            <pc:docMk/>
            <pc:sldMk cId="1840930187" sldId="277"/>
            <ac:spMk id="40" creationId="{CEA7B83F-2744-40A7-944B-54B7294AB204}"/>
          </ac:spMkLst>
        </pc:spChg>
      </pc:sldChg>
      <pc:sldChg chg="add del">
        <pc:chgData name="Rodriguez Gonzalez, Mayra" userId="6c4d9898-10b1-4097-9f64-966129039c8a" providerId="ADAL" clId="{54C43216-90AE-474F-9EF7-1FA88311ECA5}" dt="2023-05-04T17:40:35.413" v="127" actId="2696"/>
        <pc:sldMkLst>
          <pc:docMk/>
          <pc:sldMk cId="3637656910" sldId="277"/>
        </pc:sldMkLst>
      </pc:sldChg>
      <pc:sldChg chg="modSp add del mod">
        <pc:chgData name="Rodriguez Gonzalez, Mayra" userId="6c4d9898-10b1-4097-9f64-966129039c8a" providerId="ADAL" clId="{54C43216-90AE-474F-9EF7-1FA88311ECA5}" dt="2023-05-08T19:09:37.225" v="3619" actId="47"/>
        <pc:sldMkLst>
          <pc:docMk/>
          <pc:sldMk cId="3584156777" sldId="278"/>
        </pc:sldMkLst>
        <pc:spChg chg="mod">
          <ac:chgData name="Rodriguez Gonzalez, Mayra" userId="6c4d9898-10b1-4097-9f64-966129039c8a" providerId="ADAL" clId="{54C43216-90AE-474F-9EF7-1FA88311ECA5}" dt="2023-05-04T17:42:26.084" v="259" actId="20577"/>
          <ac:spMkLst>
            <pc:docMk/>
            <pc:sldMk cId="3584156777" sldId="278"/>
            <ac:spMk id="40" creationId="{CEA7B83F-2744-40A7-944B-54B7294AB204}"/>
          </ac:spMkLst>
        </pc:spChg>
      </pc:sldChg>
      <pc:sldChg chg="add del">
        <pc:chgData name="Rodriguez Gonzalez, Mayra" userId="6c4d9898-10b1-4097-9f64-966129039c8a" providerId="ADAL" clId="{54C43216-90AE-474F-9EF7-1FA88311ECA5}" dt="2023-05-08T19:09:41.110" v="3620" actId="47"/>
        <pc:sldMkLst>
          <pc:docMk/>
          <pc:sldMk cId="1552628428" sldId="279"/>
        </pc:sldMkLst>
      </pc:sldChg>
      <pc:sldChg chg="addSp delSp modSp add mod modAnim">
        <pc:chgData name="Rodriguez Gonzalez, Mayra" userId="6c4d9898-10b1-4097-9f64-966129039c8a" providerId="ADAL" clId="{54C43216-90AE-474F-9EF7-1FA88311ECA5}" dt="2023-05-08T20:45:30.698" v="5078" actId="14100"/>
        <pc:sldMkLst>
          <pc:docMk/>
          <pc:sldMk cId="3608888380" sldId="280"/>
        </pc:sldMkLst>
        <pc:spChg chg="add del mod">
          <ac:chgData name="Rodriguez Gonzalez, Mayra" userId="6c4d9898-10b1-4097-9f64-966129039c8a" providerId="ADAL" clId="{54C43216-90AE-474F-9EF7-1FA88311ECA5}" dt="2023-05-08T20:31:54.829" v="4782" actId="478"/>
          <ac:spMkLst>
            <pc:docMk/>
            <pc:sldMk cId="3608888380" sldId="280"/>
            <ac:spMk id="2" creationId="{0DA24324-9C14-C9A8-52E9-A9D23142B53E}"/>
          </ac:spMkLst>
        </pc:spChg>
        <pc:spChg chg="add del mod">
          <ac:chgData name="Rodriguez Gonzalez, Mayra" userId="6c4d9898-10b1-4097-9f64-966129039c8a" providerId="ADAL" clId="{54C43216-90AE-474F-9EF7-1FA88311ECA5}" dt="2023-05-08T20:45:26.775" v="5075" actId="478"/>
          <ac:spMkLst>
            <pc:docMk/>
            <pc:sldMk cId="3608888380" sldId="280"/>
            <ac:spMk id="7" creationId="{ACB5F86F-A662-A163-B9E3-1DC633DA2A0A}"/>
          </ac:spMkLst>
        </pc:spChg>
        <pc:spChg chg="mod">
          <ac:chgData name="Rodriguez Gonzalez, Mayra" userId="6c4d9898-10b1-4097-9f64-966129039c8a" providerId="ADAL" clId="{54C43216-90AE-474F-9EF7-1FA88311ECA5}" dt="2023-05-08T20:45:30.698" v="5078" actId="14100"/>
          <ac:spMkLst>
            <pc:docMk/>
            <pc:sldMk cId="3608888380" sldId="280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8T20:36:02.376" v="4826" actId="20577"/>
          <ac:spMkLst>
            <pc:docMk/>
            <pc:sldMk cId="3608888380" sldId="280"/>
            <ac:spMk id="40" creationId="{CEA7B83F-2744-40A7-944B-54B7294AB204}"/>
          </ac:spMkLst>
        </pc:spChg>
        <pc:picChg chg="add del mod">
          <ac:chgData name="Rodriguez Gonzalez, Mayra" userId="6c4d9898-10b1-4097-9f64-966129039c8a" providerId="ADAL" clId="{54C43216-90AE-474F-9EF7-1FA88311ECA5}" dt="2023-05-08T20:45:27.254" v="5076" actId="478"/>
          <ac:picMkLst>
            <pc:docMk/>
            <pc:sldMk cId="3608888380" sldId="280"/>
            <ac:picMk id="4" creationId="{BE8B7D4C-0D8F-10C2-28E1-560354E4D300}"/>
          </ac:picMkLst>
        </pc:picChg>
        <pc:picChg chg="add del mod">
          <ac:chgData name="Rodriguez Gonzalez, Mayra" userId="6c4d9898-10b1-4097-9f64-966129039c8a" providerId="ADAL" clId="{54C43216-90AE-474F-9EF7-1FA88311ECA5}" dt="2023-05-08T20:45:27.846" v="5077" actId="478"/>
          <ac:picMkLst>
            <pc:docMk/>
            <pc:sldMk cId="3608888380" sldId="280"/>
            <ac:picMk id="9" creationId="{3311CE5B-33A6-A01A-366A-A76304101EE9}"/>
          </ac:picMkLst>
        </pc:picChg>
      </pc:sldChg>
      <pc:sldChg chg="addSp delSp modSp add mod modAnim">
        <pc:chgData name="Rodriguez Gonzalez, Mayra" userId="6c4d9898-10b1-4097-9f64-966129039c8a" providerId="ADAL" clId="{54C43216-90AE-474F-9EF7-1FA88311ECA5}" dt="2023-05-08T21:23:35.533" v="5350"/>
        <pc:sldMkLst>
          <pc:docMk/>
          <pc:sldMk cId="852177621" sldId="281"/>
        </pc:sldMkLst>
        <pc:spChg chg="add del">
          <ac:chgData name="Rodriguez Gonzalez, Mayra" userId="6c4d9898-10b1-4097-9f64-966129039c8a" providerId="ADAL" clId="{54C43216-90AE-474F-9EF7-1FA88311ECA5}" dt="2023-05-08T21:21:34.593" v="5316" actId="22"/>
          <ac:spMkLst>
            <pc:docMk/>
            <pc:sldMk cId="852177621" sldId="281"/>
            <ac:spMk id="4" creationId="{598333BF-98A1-E35D-41EA-3C69EA99A036}"/>
          </ac:spMkLst>
        </pc:spChg>
        <pc:spChg chg="add del mod">
          <ac:chgData name="Rodriguez Gonzalez, Mayra" userId="6c4d9898-10b1-4097-9f64-966129039c8a" providerId="ADAL" clId="{54C43216-90AE-474F-9EF7-1FA88311ECA5}" dt="2023-05-08T21:22:46.624" v="5335" actId="478"/>
          <ac:spMkLst>
            <pc:docMk/>
            <pc:sldMk cId="852177621" sldId="281"/>
            <ac:spMk id="11" creationId="{B90495A4-C8A2-A3EC-99E1-1E168EA9DD9E}"/>
          </ac:spMkLst>
        </pc:spChg>
        <pc:spChg chg="mod">
          <ac:chgData name="Rodriguez Gonzalez, Mayra" userId="6c4d9898-10b1-4097-9f64-966129039c8a" providerId="ADAL" clId="{54C43216-90AE-474F-9EF7-1FA88311ECA5}" dt="2023-05-05T19:48:11.596" v="1056" actId="20577"/>
          <ac:spMkLst>
            <pc:docMk/>
            <pc:sldMk cId="852177621" sldId="281"/>
            <ac:spMk id="12" creationId="{CA78592D-4474-4F11-9530-DB877BC24358}"/>
          </ac:spMkLst>
        </pc:spChg>
        <pc:grpChg chg="add mod">
          <ac:chgData name="Rodriguez Gonzalez, Mayra" userId="6c4d9898-10b1-4097-9f64-966129039c8a" providerId="ADAL" clId="{54C43216-90AE-474F-9EF7-1FA88311ECA5}" dt="2023-05-08T21:23:25.765" v="5346" actId="1076"/>
          <ac:grpSpMkLst>
            <pc:docMk/>
            <pc:sldMk cId="852177621" sldId="281"/>
            <ac:grpSpMk id="18" creationId="{69943869-95D8-BD2D-DB1A-E5518FB54557}"/>
          </ac:grpSpMkLst>
        </pc:grpChg>
        <pc:picChg chg="add del mod">
          <ac:chgData name="Rodriguez Gonzalez, Mayra" userId="6c4d9898-10b1-4097-9f64-966129039c8a" providerId="ADAL" clId="{54C43216-90AE-474F-9EF7-1FA88311ECA5}" dt="2023-05-08T20:12:33.148" v="4737" actId="478"/>
          <ac:picMkLst>
            <pc:docMk/>
            <pc:sldMk cId="852177621" sldId="281"/>
            <ac:picMk id="2" creationId="{8718210E-9969-2EEB-A6D4-03CDC299A707}"/>
          </ac:picMkLst>
        </pc:picChg>
        <pc:picChg chg="add mod">
          <ac:chgData name="Rodriguez Gonzalez, Mayra" userId="6c4d9898-10b1-4097-9f64-966129039c8a" providerId="ADAL" clId="{54C43216-90AE-474F-9EF7-1FA88311ECA5}" dt="2023-05-08T21:23:25.765" v="5346" actId="1076"/>
          <ac:picMkLst>
            <pc:docMk/>
            <pc:sldMk cId="852177621" sldId="281"/>
            <ac:picMk id="5" creationId="{FB3F9254-F661-8D07-E722-7AD726F21EEA}"/>
          </ac:picMkLst>
        </pc:picChg>
        <pc:picChg chg="mod">
          <ac:chgData name="Rodriguez Gonzalez, Mayra" userId="6c4d9898-10b1-4097-9f64-966129039c8a" providerId="ADAL" clId="{54C43216-90AE-474F-9EF7-1FA88311ECA5}" dt="2023-05-08T21:21:44.662" v="5321" actId="1076"/>
          <ac:picMkLst>
            <pc:docMk/>
            <pc:sldMk cId="852177621" sldId="281"/>
            <ac:picMk id="6" creationId="{7C3D8F73-ED5E-4784-BE88-EFBB0C1EA5B3}"/>
          </ac:picMkLst>
        </pc:picChg>
        <pc:picChg chg="add mod">
          <ac:chgData name="Rodriguez Gonzalez, Mayra" userId="6c4d9898-10b1-4097-9f64-966129039c8a" providerId="ADAL" clId="{54C43216-90AE-474F-9EF7-1FA88311ECA5}" dt="2023-05-08T21:23:25.765" v="5346" actId="1076"/>
          <ac:picMkLst>
            <pc:docMk/>
            <pc:sldMk cId="852177621" sldId="281"/>
            <ac:picMk id="7" creationId="{5515E67A-8A2A-41B9-DC82-79F176852E99}"/>
          </ac:picMkLst>
        </pc:picChg>
        <pc:picChg chg="add mod">
          <ac:chgData name="Rodriguez Gonzalez, Mayra" userId="6c4d9898-10b1-4097-9f64-966129039c8a" providerId="ADAL" clId="{54C43216-90AE-474F-9EF7-1FA88311ECA5}" dt="2023-05-08T21:23:25.765" v="5346" actId="1076"/>
          <ac:picMkLst>
            <pc:docMk/>
            <pc:sldMk cId="852177621" sldId="281"/>
            <ac:picMk id="8" creationId="{6F625909-CF03-5025-AC47-580EC5A3BD11}"/>
          </ac:picMkLst>
        </pc:picChg>
        <pc:picChg chg="add mod">
          <ac:chgData name="Rodriguez Gonzalez, Mayra" userId="6c4d9898-10b1-4097-9f64-966129039c8a" providerId="ADAL" clId="{54C43216-90AE-474F-9EF7-1FA88311ECA5}" dt="2023-05-08T21:23:25.765" v="5346" actId="1076"/>
          <ac:picMkLst>
            <pc:docMk/>
            <pc:sldMk cId="852177621" sldId="281"/>
            <ac:picMk id="9" creationId="{703AFD4F-659D-B3C3-7F98-DCB770E6C6BD}"/>
          </ac:picMkLst>
        </pc:picChg>
        <pc:picChg chg="add mod">
          <ac:chgData name="Rodriguez Gonzalez, Mayra" userId="6c4d9898-10b1-4097-9f64-966129039c8a" providerId="ADAL" clId="{54C43216-90AE-474F-9EF7-1FA88311ECA5}" dt="2023-05-08T21:23:25.765" v="5346" actId="1076"/>
          <ac:picMkLst>
            <pc:docMk/>
            <pc:sldMk cId="852177621" sldId="281"/>
            <ac:picMk id="15" creationId="{59B724CF-E8D4-3C4F-807B-5004BFF7CC3B}"/>
          </ac:picMkLst>
        </pc:picChg>
        <pc:picChg chg="add mod">
          <ac:chgData name="Rodriguez Gonzalez, Mayra" userId="6c4d9898-10b1-4097-9f64-966129039c8a" providerId="ADAL" clId="{54C43216-90AE-474F-9EF7-1FA88311ECA5}" dt="2023-05-08T21:23:25.765" v="5346" actId="1076"/>
          <ac:picMkLst>
            <pc:docMk/>
            <pc:sldMk cId="852177621" sldId="281"/>
            <ac:picMk id="17" creationId="{3C7B1ADA-5D4E-CDAA-AB1C-6FE64657A873}"/>
          </ac:picMkLst>
        </pc:picChg>
        <pc:picChg chg="add del">
          <ac:chgData name="Rodriguez Gonzalez, Mayra" userId="6c4d9898-10b1-4097-9f64-966129039c8a" providerId="ADAL" clId="{54C43216-90AE-474F-9EF7-1FA88311ECA5}" dt="2023-05-08T19:19:26.003" v="3688" actId="478"/>
          <ac:picMkLst>
            <pc:docMk/>
            <pc:sldMk cId="852177621" sldId="281"/>
            <ac:picMk id="2050" creationId="{8F3CA868-2156-8927-B0F6-B1AC0D78324F}"/>
          </ac:picMkLst>
        </pc:picChg>
        <pc:picChg chg="add del mod">
          <ac:chgData name="Rodriguez Gonzalez, Mayra" userId="6c4d9898-10b1-4097-9f64-966129039c8a" providerId="ADAL" clId="{54C43216-90AE-474F-9EF7-1FA88311ECA5}" dt="2023-05-08T20:51:31.372" v="5150" actId="478"/>
          <ac:picMkLst>
            <pc:docMk/>
            <pc:sldMk cId="852177621" sldId="281"/>
            <ac:picMk id="2052" creationId="{F30241B7-7F69-B627-FACC-073EB6F65F35}"/>
          </ac:picMkLst>
        </pc:picChg>
        <pc:picChg chg="add del mod">
          <ac:chgData name="Rodriguez Gonzalez, Mayra" userId="6c4d9898-10b1-4097-9f64-966129039c8a" providerId="ADAL" clId="{54C43216-90AE-474F-9EF7-1FA88311ECA5}" dt="2023-05-08T20:56:46.213" v="5214" actId="21"/>
          <ac:picMkLst>
            <pc:docMk/>
            <pc:sldMk cId="852177621" sldId="281"/>
            <ac:picMk id="2054" creationId="{F02282CD-4B42-18DB-D051-F244CF00F47E}"/>
          </ac:picMkLst>
        </pc:picChg>
        <pc:picChg chg="add del mod">
          <ac:chgData name="Rodriguez Gonzalez, Mayra" userId="6c4d9898-10b1-4097-9f64-966129039c8a" providerId="ADAL" clId="{54C43216-90AE-474F-9EF7-1FA88311ECA5}" dt="2023-05-08T20:56:46.213" v="5214" actId="21"/>
          <ac:picMkLst>
            <pc:docMk/>
            <pc:sldMk cId="852177621" sldId="281"/>
            <ac:picMk id="2056" creationId="{FBBC4AC4-1376-5999-2C8D-47859B0A50DA}"/>
          </ac:picMkLst>
        </pc:picChg>
        <pc:picChg chg="add del mod">
          <ac:chgData name="Rodriguez Gonzalez, Mayra" userId="6c4d9898-10b1-4097-9f64-966129039c8a" providerId="ADAL" clId="{54C43216-90AE-474F-9EF7-1FA88311ECA5}" dt="2023-05-08T20:56:46.213" v="5214" actId="21"/>
          <ac:picMkLst>
            <pc:docMk/>
            <pc:sldMk cId="852177621" sldId="281"/>
            <ac:picMk id="2058" creationId="{1775BEED-D310-D0A0-FA95-6BA37D3721E1}"/>
          </ac:picMkLst>
        </pc:picChg>
        <pc:picChg chg="add del mod">
          <ac:chgData name="Rodriguez Gonzalez, Mayra" userId="6c4d9898-10b1-4097-9f64-966129039c8a" providerId="ADAL" clId="{54C43216-90AE-474F-9EF7-1FA88311ECA5}" dt="2023-05-08T20:56:46.213" v="5214" actId="21"/>
          <ac:picMkLst>
            <pc:docMk/>
            <pc:sldMk cId="852177621" sldId="281"/>
            <ac:picMk id="2060" creationId="{3F52BA17-A2F6-3385-B34C-D6FBFA13F5CC}"/>
          </ac:picMkLst>
        </pc:picChg>
        <pc:picChg chg="add del mod">
          <ac:chgData name="Rodriguez Gonzalez, Mayra" userId="6c4d9898-10b1-4097-9f64-966129039c8a" providerId="ADAL" clId="{54C43216-90AE-474F-9EF7-1FA88311ECA5}" dt="2023-05-08T20:56:46.213" v="5214" actId="21"/>
          <ac:picMkLst>
            <pc:docMk/>
            <pc:sldMk cId="852177621" sldId="281"/>
            <ac:picMk id="2062" creationId="{DB831418-3E68-744B-7BBD-EFBC8B2A9B45}"/>
          </ac:picMkLst>
        </pc:picChg>
      </pc:sldChg>
      <pc:sldChg chg="delSp modSp add del mod ord">
        <pc:chgData name="Rodriguez Gonzalez, Mayra" userId="6c4d9898-10b1-4097-9f64-966129039c8a" providerId="ADAL" clId="{54C43216-90AE-474F-9EF7-1FA88311ECA5}" dt="2023-05-05T19:47:28.106" v="948" actId="47"/>
        <pc:sldMkLst>
          <pc:docMk/>
          <pc:sldMk cId="987317442" sldId="281"/>
        </pc:sldMkLst>
        <pc:spChg chg="del">
          <ac:chgData name="Rodriguez Gonzalez, Mayra" userId="6c4d9898-10b1-4097-9f64-966129039c8a" providerId="ADAL" clId="{54C43216-90AE-474F-9EF7-1FA88311ECA5}" dt="2023-05-05T19:45:29.146" v="944" actId="478"/>
          <ac:spMkLst>
            <pc:docMk/>
            <pc:sldMk cId="987317442" sldId="281"/>
            <ac:spMk id="2" creationId="{B3785061-3BDA-3D9C-9884-02E0B8250AC1}"/>
          </ac:spMkLst>
        </pc:spChg>
        <pc:spChg chg="mod">
          <ac:chgData name="Rodriguez Gonzalez, Mayra" userId="6c4d9898-10b1-4097-9f64-966129039c8a" providerId="ADAL" clId="{54C43216-90AE-474F-9EF7-1FA88311ECA5}" dt="2023-05-05T19:45:25.130" v="943" actId="1076"/>
          <ac:spMkLst>
            <pc:docMk/>
            <pc:sldMk cId="987317442" sldId="281"/>
            <ac:spMk id="11" creationId="{9AF45F40-5D7E-4D70-8C4E-E075B524D3EA}"/>
          </ac:spMkLst>
        </pc:spChg>
        <pc:picChg chg="del">
          <ac:chgData name="Rodriguez Gonzalez, Mayra" userId="6c4d9898-10b1-4097-9f64-966129039c8a" providerId="ADAL" clId="{54C43216-90AE-474F-9EF7-1FA88311ECA5}" dt="2023-05-05T19:45:30.012" v="945" actId="478"/>
          <ac:picMkLst>
            <pc:docMk/>
            <pc:sldMk cId="987317442" sldId="281"/>
            <ac:picMk id="3" creationId="{1C65F1DC-33E7-1A28-A161-7C120B913628}"/>
          </ac:picMkLst>
        </pc:picChg>
        <pc:picChg chg="del">
          <ac:chgData name="Rodriguez Gonzalez, Mayra" userId="6c4d9898-10b1-4097-9f64-966129039c8a" providerId="ADAL" clId="{54C43216-90AE-474F-9EF7-1FA88311ECA5}" dt="2023-05-05T19:45:30.801" v="946" actId="478"/>
          <ac:picMkLst>
            <pc:docMk/>
            <pc:sldMk cId="987317442" sldId="281"/>
            <ac:picMk id="12" creationId="{817AFCCF-BB64-41D1-AF04-3F615CF58BD4}"/>
          </ac:picMkLst>
        </pc:picChg>
      </pc:sldChg>
      <pc:sldChg chg="addSp delSp modSp add mod modAnim">
        <pc:chgData name="Rodriguez Gonzalez, Mayra" userId="6c4d9898-10b1-4097-9f64-966129039c8a" providerId="ADAL" clId="{54C43216-90AE-474F-9EF7-1FA88311ECA5}" dt="2023-05-08T22:06:59.429" v="6625"/>
        <pc:sldMkLst>
          <pc:docMk/>
          <pc:sldMk cId="3789228009" sldId="282"/>
        </pc:sldMkLst>
        <pc:spChg chg="add del mod">
          <ac:chgData name="Rodriguez Gonzalez, Mayra" userId="6c4d9898-10b1-4097-9f64-966129039c8a" providerId="ADAL" clId="{54C43216-90AE-474F-9EF7-1FA88311ECA5}" dt="2023-05-08T21:43:32.382" v="5883" actId="478"/>
          <ac:spMkLst>
            <pc:docMk/>
            <pc:sldMk cId="3789228009" sldId="282"/>
            <ac:spMk id="8" creationId="{758C7F72-EB25-002E-0DB8-B29A59ED1BC6}"/>
          </ac:spMkLst>
        </pc:spChg>
        <pc:spChg chg="add mod">
          <ac:chgData name="Rodriguez Gonzalez, Mayra" userId="6c4d9898-10b1-4097-9f64-966129039c8a" providerId="ADAL" clId="{54C43216-90AE-474F-9EF7-1FA88311ECA5}" dt="2023-05-08T22:06:50.370" v="6618" actId="5793"/>
          <ac:spMkLst>
            <pc:docMk/>
            <pc:sldMk cId="3789228009" sldId="282"/>
            <ac:spMk id="9" creationId="{4200DCC9-223B-BE86-76B9-5ED076D5FA47}"/>
          </ac:spMkLst>
        </pc:spChg>
        <pc:spChg chg="mod">
          <ac:chgData name="Rodriguez Gonzalez, Mayra" userId="6c4d9898-10b1-4097-9f64-966129039c8a" providerId="ADAL" clId="{54C43216-90AE-474F-9EF7-1FA88311ECA5}" dt="2023-05-08T19:54:02.511" v="4521" actId="20577"/>
          <ac:spMkLst>
            <pc:docMk/>
            <pc:sldMk cId="3789228009" sldId="282"/>
            <ac:spMk id="12" creationId="{CA78592D-4474-4F11-9530-DB877BC24358}"/>
          </ac:spMkLst>
        </pc:spChg>
        <pc:grpChg chg="mod">
          <ac:chgData name="Rodriguez Gonzalez, Mayra" userId="6c4d9898-10b1-4097-9f64-966129039c8a" providerId="ADAL" clId="{54C43216-90AE-474F-9EF7-1FA88311ECA5}" dt="2023-05-08T19:55:09.845" v="4583" actId="1076"/>
          <ac:grpSpMkLst>
            <pc:docMk/>
            <pc:sldMk cId="3789228009" sldId="282"/>
            <ac:grpSpMk id="10" creationId="{B09FD9D6-8AFE-4871-AD33-71C4D076C585}"/>
          </ac:grpSpMkLst>
        </pc:grpChg>
        <pc:picChg chg="add del mod">
          <ac:chgData name="Rodriguez Gonzalez, Mayra" userId="6c4d9898-10b1-4097-9f64-966129039c8a" providerId="ADAL" clId="{54C43216-90AE-474F-9EF7-1FA88311ECA5}" dt="2023-05-08T20:03:38.005" v="4713" actId="478"/>
          <ac:picMkLst>
            <pc:docMk/>
            <pc:sldMk cId="3789228009" sldId="282"/>
            <ac:picMk id="3" creationId="{0C971D98-4836-EF27-8423-476E969849E8}"/>
          </ac:picMkLst>
        </pc:picChg>
        <pc:picChg chg="add del mod">
          <ac:chgData name="Rodriguez Gonzalez, Mayra" userId="6c4d9898-10b1-4097-9f64-966129039c8a" providerId="ADAL" clId="{54C43216-90AE-474F-9EF7-1FA88311ECA5}" dt="2023-05-08T20:11:48.747" v="4733" actId="478"/>
          <ac:picMkLst>
            <pc:docMk/>
            <pc:sldMk cId="3789228009" sldId="282"/>
            <ac:picMk id="4" creationId="{557C9851-C66B-7300-DB0B-131C945AAE51}"/>
          </ac:picMkLst>
        </pc:picChg>
        <pc:picChg chg="add del mod">
          <ac:chgData name="Rodriguez Gonzalez, Mayra" userId="6c4d9898-10b1-4097-9f64-966129039c8a" providerId="ADAL" clId="{54C43216-90AE-474F-9EF7-1FA88311ECA5}" dt="2023-05-08T21:24:48.695" v="5380" actId="21"/>
          <ac:picMkLst>
            <pc:docMk/>
            <pc:sldMk cId="3789228009" sldId="282"/>
            <ac:picMk id="7" creationId="{CAAD3329-CF0E-AF21-A28C-A873E3954870}"/>
          </ac:picMkLst>
        </pc:picChg>
      </pc:sldChg>
      <pc:sldChg chg="addSp delSp modSp add mod ord delAnim modAnim">
        <pc:chgData name="Rodriguez Gonzalez, Mayra" userId="6c4d9898-10b1-4097-9f64-966129039c8a" providerId="ADAL" clId="{54C43216-90AE-474F-9EF7-1FA88311ECA5}" dt="2023-05-08T21:39:17.673" v="5560" actId="207"/>
        <pc:sldMkLst>
          <pc:docMk/>
          <pc:sldMk cId="3343638013" sldId="283"/>
        </pc:sldMkLst>
        <pc:spChg chg="add del mod">
          <ac:chgData name="Rodriguez Gonzalez, Mayra" userId="6c4d9898-10b1-4097-9f64-966129039c8a" providerId="ADAL" clId="{54C43216-90AE-474F-9EF7-1FA88311ECA5}" dt="2023-05-08T19:12:15.267" v="3628" actId="478"/>
          <ac:spMkLst>
            <pc:docMk/>
            <pc:sldMk cId="3343638013" sldId="283"/>
            <ac:spMk id="6" creationId="{3BD0B89F-F3D7-D6E6-1EC1-79245C472C54}"/>
          </ac:spMkLst>
        </pc:spChg>
        <pc:spChg chg="add del mod">
          <ac:chgData name="Rodriguez Gonzalez, Mayra" userId="6c4d9898-10b1-4097-9f64-966129039c8a" providerId="ADAL" clId="{54C43216-90AE-474F-9EF7-1FA88311ECA5}" dt="2023-05-08T19:12:16.162" v="3629" actId="478"/>
          <ac:spMkLst>
            <pc:docMk/>
            <pc:sldMk cId="3343638013" sldId="283"/>
            <ac:spMk id="7" creationId="{7BBB4879-C10B-9402-C94D-32FCD37C9BC6}"/>
          </ac:spMkLst>
        </pc:spChg>
        <pc:spChg chg="add del mod">
          <ac:chgData name="Rodriguez Gonzalez, Mayra" userId="6c4d9898-10b1-4097-9f64-966129039c8a" providerId="ADAL" clId="{54C43216-90AE-474F-9EF7-1FA88311ECA5}" dt="2023-05-08T19:12:14.599" v="3627" actId="478"/>
          <ac:spMkLst>
            <pc:docMk/>
            <pc:sldMk cId="3343638013" sldId="283"/>
            <ac:spMk id="8" creationId="{D715A8D4-8A25-2B4D-1FEF-04A8565DD7B4}"/>
          </ac:spMkLst>
        </pc:spChg>
        <pc:spChg chg="add del mod">
          <ac:chgData name="Rodriguez Gonzalez, Mayra" userId="6c4d9898-10b1-4097-9f64-966129039c8a" providerId="ADAL" clId="{54C43216-90AE-474F-9EF7-1FA88311ECA5}" dt="2023-05-08T19:12:16.631" v="3630" actId="478"/>
          <ac:spMkLst>
            <pc:docMk/>
            <pc:sldMk cId="3343638013" sldId="283"/>
            <ac:spMk id="9" creationId="{91905D2A-7C56-F57F-DF50-DFBD5057E605}"/>
          </ac:spMkLst>
        </pc:spChg>
        <pc:spChg chg="add del mod">
          <ac:chgData name="Rodriguez Gonzalez, Mayra" userId="6c4d9898-10b1-4097-9f64-966129039c8a" providerId="ADAL" clId="{54C43216-90AE-474F-9EF7-1FA88311ECA5}" dt="2023-05-08T19:12:17.464" v="3631" actId="478"/>
          <ac:spMkLst>
            <pc:docMk/>
            <pc:sldMk cId="3343638013" sldId="283"/>
            <ac:spMk id="10" creationId="{0D0D5711-2E37-181E-0964-A8E972A16A0C}"/>
          </ac:spMkLst>
        </pc:spChg>
        <pc:spChg chg="del">
          <ac:chgData name="Rodriguez Gonzalez, Mayra" userId="6c4d9898-10b1-4097-9f64-966129039c8a" providerId="ADAL" clId="{54C43216-90AE-474F-9EF7-1FA88311ECA5}" dt="2023-05-08T18:56:39.309" v="3232" actId="478"/>
          <ac:spMkLst>
            <pc:docMk/>
            <pc:sldMk cId="3343638013" sldId="283"/>
            <ac:spMk id="11" creationId="{6CD1DEA7-03E9-49BB-B59F-33A8B0435C1B}"/>
          </ac:spMkLst>
        </pc:spChg>
        <pc:spChg chg="add del mod">
          <ac:chgData name="Rodriguez Gonzalez, Mayra" userId="6c4d9898-10b1-4097-9f64-966129039c8a" providerId="ADAL" clId="{54C43216-90AE-474F-9EF7-1FA88311ECA5}" dt="2023-05-08T19:12:18.140" v="3632" actId="478"/>
          <ac:spMkLst>
            <pc:docMk/>
            <pc:sldMk cId="3343638013" sldId="283"/>
            <ac:spMk id="12" creationId="{C9258837-254E-19EA-4669-D941D47C0836}"/>
          </ac:spMkLst>
        </pc:spChg>
        <pc:spChg chg="add del mod">
          <ac:chgData name="Rodriguez Gonzalez, Mayra" userId="6c4d9898-10b1-4097-9f64-966129039c8a" providerId="ADAL" clId="{54C43216-90AE-474F-9EF7-1FA88311ECA5}" dt="2023-05-08T19:12:18.763" v="3633" actId="478"/>
          <ac:spMkLst>
            <pc:docMk/>
            <pc:sldMk cId="3343638013" sldId="283"/>
            <ac:spMk id="13" creationId="{327DA17D-ADCA-CEAD-28BD-2F100F41C038}"/>
          </ac:spMkLst>
        </pc:spChg>
        <pc:spChg chg="add del mod">
          <ac:chgData name="Rodriguez Gonzalez, Mayra" userId="6c4d9898-10b1-4097-9f64-966129039c8a" providerId="ADAL" clId="{54C43216-90AE-474F-9EF7-1FA88311ECA5}" dt="2023-05-08T19:12:19.338" v="3634" actId="478"/>
          <ac:spMkLst>
            <pc:docMk/>
            <pc:sldMk cId="3343638013" sldId="283"/>
            <ac:spMk id="14" creationId="{30CF0F23-323B-03D9-7AFF-78ACB95275A4}"/>
          </ac:spMkLst>
        </pc:spChg>
        <pc:spChg chg="mod">
          <ac:chgData name="Rodriguez Gonzalez, Mayra" userId="6c4d9898-10b1-4097-9f64-966129039c8a" providerId="ADAL" clId="{54C43216-90AE-474F-9EF7-1FA88311ECA5}" dt="2023-05-08T19:04:09.587" v="3322" actId="2085"/>
          <ac:spMkLst>
            <pc:docMk/>
            <pc:sldMk cId="3343638013" sldId="283"/>
            <ac:spMk id="16" creationId="{4FB75C77-73AA-806F-1F99-FDC96BC0889F}"/>
          </ac:spMkLst>
        </pc:spChg>
        <pc:spChg chg="mod">
          <ac:chgData name="Rodriguez Gonzalez, Mayra" userId="6c4d9898-10b1-4097-9f64-966129039c8a" providerId="ADAL" clId="{54C43216-90AE-474F-9EF7-1FA88311ECA5}" dt="2023-05-08T19:06:25.839" v="3391" actId="3062"/>
          <ac:spMkLst>
            <pc:docMk/>
            <pc:sldMk cId="3343638013" sldId="283"/>
            <ac:spMk id="17" creationId="{9463AF7D-751A-B35F-BC83-E568CFDB24DF}"/>
          </ac:spMkLst>
        </pc:spChg>
        <pc:spChg chg="add del">
          <ac:chgData name="Rodriguez Gonzalez, Mayra" userId="6c4d9898-10b1-4097-9f64-966129039c8a" providerId="ADAL" clId="{54C43216-90AE-474F-9EF7-1FA88311ECA5}" dt="2023-05-08T19:12:21.625" v="3636" actId="478"/>
          <ac:spMkLst>
            <pc:docMk/>
            <pc:sldMk cId="3343638013" sldId="283"/>
            <ac:spMk id="19" creationId="{F1FFBBCD-58B4-405A-9B78-F18333C273FB}"/>
          </ac:spMkLst>
        </pc:spChg>
        <pc:spChg chg="add mod">
          <ac:chgData name="Rodriguez Gonzalez, Mayra" userId="6c4d9898-10b1-4097-9f64-966129039c8a" providerId="ADAL" clId="{54C43216-90AE-474F-9EF7-1FA88311ECA5}" dt="2023-05-08T19:37:46.873" v="4166" actId="164"/>
          <ac:spMkLst>
            <pc:docMk/>
            <pc:sldMk cId="3343638013" sldId="283"/>
            <ac:spMk id="29" creationId="{CE6251B4-4610-DECE-9FFE-B7D20143D373}"/>
          </ac:spMkLst>
        </pc:spChg>
        <pc:spChg chg="add mod">
          <ac:chgData name="Rodriguez Gonzalez, Mayra" userId="6c4d9898-10b1-4097-9f64-966129039c8a" providerId="ADAL" clId="{54C43216-90AE-474F-9EF7-1FA88311ECA5}" dt="2023-05-08T19:37:44.703" v="4165" actId="164"/>
          <ac:spMkLst>
            <pc:docMk/>
            <pc:sldMk cId="3343638013" sldId="283"/>
            <ac:spMk id="30" creationId="{560515A8-D3F9-95DF-E848-A199395E353B}"/>
          </ac:spMkLst>
        </pc:spChg>
        <pc:spChg chg="add mod">
          <ac:chgData name="Rodriguez Gonzalez, Mayra" userId="6c4d9898-10b1-4097-9f64-966129039c8a" providerId="ADAL" clId="{54C43216-90AE-474F-9EF7-1FA88311ECA5}" dt="2023-05-08T19:37:42.569" v="4164" actId="164"/>
          <ac:spMkLst>
            <pc:docMk/>
            <pc:sldMk cId="3343638013" sldId="283"/>
            <ac:spMk id="31" creationId="{C00AB2EA-DF77-8BE3-3E49-9CC36611C812}"/>
          </ac:spMkLst>
        </pc:spChg>
        <pc:spChg chg="add mod">
          <ac:chgData name="Rodriguez Gonzalez, Mayra" userId="6c4d9898-10b1-4097-9f64-966129039c8a" providerId="ADAL" clId="{54C43216-90AE-474F-9EF7-1FA88311ECA5}" dt="2023-05-08T19:37:40.182" v="4163" actId="164"/>
          <ac:spMkLst>
            <pc:docMk/>
            <pc:sldMk cId="3343638013" sldId="283"/>
            <ac:spMk id="32" creationId="{99A11027-36CC-743A-666E-21E9FDC5ADA2}"/>
          </ac:spMkLst>
        </pc:spChg>
        <pc:spChg chg="add mod">
          <ac:chgData name="Rodriguez Gonzalez, Mayra" userId="6c4d9898-10b1-4097-9f64-966129039c8a" providerId="ADAL" clId="{54C43216-90AE-474F-9EF7-1FA88311ECA5}" dt="2023-05-08T21:39:17.673" v="5560" actId="207"/>
          <ac:spMkLst>
            <pc:docMk/>
            <pc:sldMk cId="3343638013" sldId="283"/>
            <ac:spMk id="37" creationId="{D714007C-E025-1DF3-64A6-454DC575C536}"/>
          </ac:spMkLst>
        </pc:spChg>
        <pc:spChg chg="mod">
          <ac:chgData name="Rodriguez Gonzalez, Mayra" userId="6c4d9898-10b1-4097-9f64-966129039c8a" providerId="ADAL" clId="{54C43216-90AE-474F-9EF7-1FA88311ECA5}" dt="2023-05-08T18:56:34.629" v="3231" actId="20577"/>
          <ac:spMkLst>
            <pc:docMk/>
            <pc:sldMk cId="3343638013" sldId="283"/>
            <ac:spMk id="40" creationId="{CEA7B83F-2744-40A7-944B-54B7294AB204}"/>
          </ac:spMkLst>
        </pc:spChg>
        <pc:grpChg chg="add del mod">
          <ac:chgData name="Rodriguez Gonzalez, Mayra" userId="6c4d9898-10b1-4097-9f64-966129039c8a" providerId="ADAL" clId="{54C43216-90AE-474F-9EF7-1FA88311ECA5}" dt="2023-05-08T19:12:13.184" v="3625" actId="478"/>
          <ac:grpSpMkLst>
            <pc:docMk/>
            <pc:sldMk cId="3343638013" sldId="283"/>
            <ac:grpSpMk id="15" creationId="{E4EBE02F-2454-C820-51F6-024EAB067013}"/>
          </ac:grpSpMkLst>
        </pc:grpChg>
        <pc:grpChg chg="add del mod">
          <ac:chgData name="Rodriguez Gonzalez, Mayra" userId="6c4d9898-10b1-4097-9f64-966129039c8a" providerId="ADAL" clId="{54C43216-90AE-474F-9EF7-1FA88311ECA5}" dt="2023-05-08T19:15:35.353" v="3682" actId="165"/>
          <ac:grpSpMkLst>
            <pc:docMk/>
            <pc:sldMk cId="3343638013" sldId="283"/>
            <ac:grpSpMk id="28" creationId="{8E98C839-0070-D26F-4E10-37CB15FDE684}"/>
          </ac:grpSpMkLst>
        </pc:grpChg>
        <pc:grpChg chg="add mod">
          <ac:chgData name="Rodriguez Gonzalez, Mayra" userId="6c4d9898-10b1-4097-9f64-966129039c8a" providerId="ADAL" clId="{54C43216-90AE-474F-9EF7-1FA88311ECA5}" dt="2023-05-08T19:37:40.182" v="4163" actId="164"/>
          <ac:grpSpMkLst>
            <pc:docMk/>
            <pc:sldMk cId="3343638013" sldId="283"/>
            <ac:grpSpMk id="33" creationId="{5ABCBFD2-3B33-2805-B2E0-B3790327266F}"/>
          </ac:grpSpMkLst>
        </pc:grpChg>
        <pc:grpChg chg="add mod">
          <ac:chgData name="Rodriguez Gonzalez, Mayra" userId="6c4d9898-10b1-4097-9f64-966129039c8a" providerId="ADAL" clId="{54C43216-90AE-474F-9EF7-1FA88311ECA5}" dt="2023-05-08T19:37:42.569" v="4164" actId="164"/>
          <ac:grpSpMkLst>
            <pc:docMk/>
            <pc:sldMk cId="3343638013" sldId="283"/>
            <ac:grpSpMk id="34" creationId="{657724A0-C174-CD8F-6773-446A9AD167CD}"/>
          </ac:grpSpMkLst>
        </pc:grpChg>
        <pc:grpChg chg="add mod">
          <ac:chgData name="Rodriguez Gonzalez, Mayra" userId="6c4d9898-10b1-4097-9f64-966129039c8a" providerId="ADAL" clId="{54C43216-90AE-474F-9EF7-1FA88311ECA5}" dt="2023-05-08T19:37:44.703" v="4165" actId="164"/>
          <ac:grpSpMkLst>
            <pc:docMk/>
            <pc:sldMk cId="3343638013" sldId="283"/>
            <ac:grpSpMk id="35" creationId="{5FF13E21-4220-5B47-73FB-6A20DEFD86EF}"/>
          </ac:grpSpMkLst>
        </pc:grpChg>
        <pc:grpChg chg="add mod">
          <ac:chgData name="Rodriguez Gonzalez, Mayra" userId="6c4d9898-10b1-4097-9f64-966129039c8a" providerId="ADAL" clId="{54C43216-90AE-474F-9EF7-1FA88311ECA5}" dt="2023-05-08T19:37:46.873" v="4166" actId="164"/>
          <ac:grpSpMkLst>
            <pc:docMk/>
            <pc:sldMk cId="3343638013" sldId="283"/>
            <ac:grpSpMk id="36" creationId="{3E122943-91A8-C964-7496-3A7B8BD88158}"/>
          </ac:grpSpMkLst>
        </pc:grpChg>
        <pc:picChg chg="add del mod">
          <ac:chgData name="Rodriguez Gonzalez, Mayra" userId="6c4d9898-10b1-4097-9f64-966129039c8a" providerId="ADAL" clId="{54C43216-90AE-474F-9EF7-1FA88311ECA5}" dt="2023-05-08T19:12:13.911" v="3626" actId="478"/>
          <ac:picMkLst>
            <pc:docMk/>
            <pc:sldMk cId="3343638013" sldId="283"/>
            <ac:picMk id="4" creationId="{C1425FF4-9539-E9A5-6C7E-89C86E9A276C}"/>
          </ac:picMkLst>
        </pc:picChg>
        <pc:picChg chg="add mod topLvl modCrop">
          <ac:chgData name="Rodriguez Gonzalez, Mayra" userId="6c4d9898-10b1-4097-9f64-966129039c8a" providerId="ADAL" clId="{54C43216-90AE-474F-9EF7-1FA88311ECA5}" dt="2023-05-08T19:37:40.182" v="4163" actId="164"/>
          <ac:picMkLst>
            <pc:docMk/>
            <pc:sldMk cId="3343638013" sldId="283"/>
            <ac:picMk id="21" creationId="{D70C9936-2692-0072-4655-430E59CFADE6}"/>
          </ac:picMkLst>
        </pc:picChg>
        <pc:picChg chg="add mod topLvl modCrop">
          <ac:chgData name="Rodriguez Gonzalez, Mayra" userId="6c4d9898-10b1-4097-9f64-966129039c8a" providerId="ADAL" clId="{54C43216-90AE-474F-9EF7-1FA88311ECA5}" dt="2023-05-08T19:37:42.569" v="4164" actId="164"/>
          <ac:picMkLst>
            <pc:docMk/>
            <pc:sldMk cId="3343638013" sldId="283"/>
            <ac:picMk id="23" creationId="{5991FA09-4018-D118-C854-1BEE2DC58770}"/>
          </ac:picMkLst>
        </pc:picChg>
        <pc:picChg chg="add mod topLvl modCrop">
          <ac:chgData name="Rodriguez Gonzalez, Mayra" userId="6c4d9898-10b1-4097-9f64-966129039c8a" providerId="ADAL" clId="{54C43216-90AE-474F-9EF7-1FA88311ECA5}" dt="2023-05-08T19:37:44.703" v="4165" actId="164"/>
          <ac:picMkLst>
            <pc:docMk/>
            <pc:sldMk cId="3343638013" sldId="283"/>
            <ac:picMk id="25" creationId="{7113D134-3FBA-0BEA-59C8-9BA5BA9D74DF}"/>
          </ac:picMkLst>
        </pc:picChg>
        <pc:picChg chg="add mod topLvl modCrop">
          <ac:chgData name="Rodriguez Gonzalez, Mayra" userId="6c4d9898-10b1-4097-9f64-966129039c8a" providerId="ADAL" clId="{54C43216-90AE-474F-9EF7-1FA88311ECA5}" dt="2023-05-08T19:37:46.873" v="4166" actId="164"/>
          <ac:picMkLst>
            <pc:docMk/>
            <pc:sldMk cId="3343638013" sldId="283"/>
            <ac:picMk id="27" creationId="{2AF791B4-893E-3A4A-453A-E01EE8304160}"/>
          </ac:picMkLst>
        </pc:picChg>
        <pc:picChg chg="add mod">
          <ac:chgData name="Rodriguez Gonzalez, Mayra" userId="6c4d9898-10b1-4097-9f64-966129039c8a" providerId="ADAL" clId="{54C43216-90AE-474F-9EF7-1FA88311ECA5}" dt="2023-05-08T21:38:40.876" v="5555" actId="1076"/>
          <ac:picMkLst>
            <pc:docMk/>
            <pc:sldMk cId="3343638013" sldId="283"/>
            <ac:picMk id="38" creationId="{75487D9F-488D-01FC-6EE9-84191D362171}"/>
          </ac:picMkLst>
        </pc:picChg>
      </pc:sldChg>
      <pc:sldChg chg="addSp delSp modSp add del mod ord">
        <pc:chgData name="Rodriguez Gonzalez, Mayra" userId="6c4d9898-10b1-4097-9f64-966129039c8a" providerId="ADAL" clId="{54C43216-90AE-474F-9EF7-1FA88311ECA5}" dt="2023-05-08T21:55:56.889" v="6202" actId="2696"/>
        <pc:sldMkLst>
          <pc:docMk/>
          <pc:sldMk cId="1819637976" sldId="284"/>
        </pc:sldMkLst>
        <pc:spChg chg="del">
          <ac:chgData name="Rodriguez Gonzalez, Mayra" userId="6c4d9898-10b1-4097-9f64-966129039c8a" providerId="ADAL" clId="{54C43216-90AE-474F-9EF7-1FA88311ECA5}" dt="2023-05-08T20:04:35.525" v="4716" actId="478"/>
          <ac:spMkLst>
            <pc:docMk/>
            <pc:sldMk cId="1819637976" sldId="284"/>
            <ac:spMk id="11" creationId="{6CD1DEA7-03E9-49BB-B59F-33A8B0435C1B}"/>
          </ac:spMkLst>
        </pc:spChg>
        <pc:spChg chg="mod">
          <ac:chgData name="Rodriguez Gonzalez, Mayra" userId="6c4d9898-10b1-4097-9f64-966129039c8a" providerId="ADAL" clId="{54C43216-90AE-474F-9EF7-1FA88311ECA5}" dt="2023-05-08T19:54:09.223" v="4539" actId="20577"/>
          <ac:spMkLst>
            <pc:docMk/>
            <pc:sldMk cId="1819637976" sldId="284"/>
            <ac:spMk id="40" creationId="{CEA7B83F-2744-40A7-944B-54B7294AB204}"/>
          </ac:spMkLst>
        </pc:spChg>
        <pc:picChg chg="add del mod">
          <ac:chgData name="Rodriguez Gonzalez, Mayra" userId="6c4d9898-10b1-4097-9f64-966129039c8a" providerId="ADAL" clId="{54C43216-90AE-474F-9EF7-1FA88311ECA5}" dt="2023-05-08T20:11:51.818" v="4736" actId="478"/>
          <ac:picMkLst>
            <pc:docMk/>
            <pc:sldMk cId="1819637976" sldId="284"/>
            <ac:picMk id="4" creationId="{4308AF8C-4BAD-6BBA-7E0E-10C08C2A8706}"/>
          </ac:picMkLst>
        </pc:picChg>
      </pc:sldChg>
      <pc:sldChg chg="modSp add mod ord">
        <pc:chgData name="Rodriguez Gonzalez, Mayra" userId="6c4d9898-10b1-4097-9f64-966129039c8a" providerId="ADAL" clId="{54C43216-90AE-474F-9EF7-1FA88311ECA5}" dt="2023-05-08T19:54:44.956" v="4582" actId="1076"/>
        <pc:sldMkLst>
          <pc:docMk/>
          <pc:sldMk cId="2611001791" sldId="285"/>
        </pc:sldMkLst>
        <pc:spChg chg="mod">
          <ac:chgData name="Rodriguez Gonzalez, Mayra" userId="6c4d9898-10b1-4097-9f64-966129039c8a" providerId="ADAL" clId="{54C43216-90AE-474F-9EF7-1FA88311ECA5}" dt="2023-05-08T19:54:44.956" v="4582" actId="1076"/>
          <ac:spMkLst>
            <pc:docMk/>
            <pc:sldMk cId="2611001791" sldId="285"/>
            <ac:spMk id="17" creationId="{9463AF7D-751A-B35F-BC83-E568CFDB24DF}"/>
          </ac:spMkLst>
        </pc:spChg>
      </pc:sldChg>
      <pc:sldChg chg="addSp delSp modSp add mod ord modAnim">
        <pc:chgData name="Rodriguez Gonzalez, Mayra" userId="6c4d9898-10b1-4097-9f64-966129039c8a" providerId="ADAL" clId="{54C43216-90AE-474F-9EF7-1FA88311ECA5}" dt="2023-05-08T22:12:46.256" v="6765"/>
        <pc:sldMkLst>
          <pc:docMk/>
          <pc:sldMk cId="389971638" sldId="286"/>
        </pc:sldMkLst>
        <pc:spChg chg="add mod">
          <ac:chgData name="Rodriguez Gonzalez, Mayra" userId="6c4d9898-10b1-4097-9f64-966129039c8a" providerId="ADAL" clId="{54C43216-90AE-474F-9EF7-1FA88311ECA5}" dt="2023-05-08T19:28:50.414" v="3818" actId="164"/>
          <ac:spMkLst>
            <pc:docMk/>
            <pc:sldMk cId="389971638" sldId="286"/>
            <ac:spMk id="2" creationId="{B8D8B0C9-CB64-1863-05EA-ECD497FD7FD1}"/>
          </ac:spMkLst>
        </pc:spChg>
        <pc:spChg chg="add mod">
          <ac:chgData name="Rodriguez Gonzalez, Mayra" userId="6c4d9898-10b1-4097-9f64-966129039c8a" providerId="ADAL" clId="{54C43216-90AE-474F-9EF7-1FA88311ECA5}" dt="2023-05-08T19:28:55.322" v="3819" actId="164"/>
          <ac:spMkLst>
            <pc:docMk/>
            <pc:sldMk cId="389971638" sldId="286"/>
            <ac:spMk id="4" creationId="{BF4857D0-286A-998A-4828-0AB14D87B3DD}"/>
          </ac:spMkLst>
        </pc:spChg>
        <pc:spChg chg="add del mod">
          <ac:chgData name="Rodriguez Gonzalez, Mayra" userId="6c4d9898-10b1-4097-9f64-966129039c8a" providerId="ADAL" clId="{54C43216-90AE-474F-9EF7-1FA88311ECA5}" dt="2023-05-08T19:25:44.660" v="3710" actId="21"/>
          <ac:spMkLst>
            <pc:docMk/>
            <pc:sldMk cId="389971638" sldId="286"/>
            <ac:spMk id="6" creationId="{A0755463-7B70-5987-E53B-6E8CFF509927}"/>
          </ac:spMkLst>
        </pc:spChg>
        <pc:spChg chg="add del mod">
          <ac:chgData name="Rodriguez Gonzalez, Mayra" userId="6c4d9898-10b1-4097-9f64-966129039c8a" providerId="ADAL" clId="{54C43216-90AE-474F-9EF7-1FA88311ECA5}" dt="2023-05-08T19:26:27.924" v="3721" actId="21"/>
          <ac:spMkLst>
            <pc:docMk/>
            <pc:sldMk cId="389971638" sldId="286"/>
            <ac:spMk id="7" creationId="{3F175184-7331-EEC9-4C7B-ACA104953C8B}"/>
          </ac:spMkLst>
        </pc:spChg>
        <pc:spChg chg="add mod">
          <ac:chgData name="Rodriguez Gonzalez, Mayra" userId="6c4d9898-10b1-4097-9f64-966129039c8a" providerId="ADAL" clId="{54C43216-90AE-474F-9EF7-1FA88311ECA5}" dt="2023-05-08T19:30:06.341" v="3878" actId="3062"/>
          <ac:spMkLst>
            <pc:docMk/>
            <pc:sldMk cId="389971638" sldId="286"/>
            <ac:spMk id="8" creationId="{46D13E09-6428-2CB2-7B41-8C444E458CB3}"/>
          </ac:spMkLst>
        </pc:spChg>
        <pc:spChg chg="add mod">
          <ac:chgData name="Rodriguez Gonzalez, Mayra" userId="6c4d9898-10b1-4097-9f64-966129039c8a" providerId="ADAL" clId="{54C43216-90AE-474F-9EF7-1FA88311ECA5}" dt="2023-05-08T19:30:08.126" v="3879" actId="3062"/>
          <ac:spMkLst>
            <pc:docMk/>
            <pc:sldMk cId="389971638" sldId="286"/>
            <ac:spMk id="9" creationId="{857B3D65-F2A6-8144-3AF7-9660EBD620E4}"/>
          </ac:spMkLst>
        </pc:spChg>
        <pc:spChg chg="add mod ord">
          <ac:chgData name="Rodriguez Gonzalez, Mayra" userId="6c4d9898-10b1-4097-9f64-966129039c8a" providerId="ADAL" clId="{54C43216-90AE-474F-9EF7-1FA88311ECA5}" dt="2023-05-08T19:30:43.254" v="3892" actId="164"/>
          <ac:spMkLst>
            <pc:docMk/>
            <pc:sldMk cId="389971638" sldId="286"/>
            <ac:spMk id="13" creationId="{B306DD80-FAD1-A73C-0D2C-F69C51D3EDBC}"/>
          </ac:spMkLst>
        </pc:spChg>
        <pc:spChg chg="add mod">
          <ac:chgData name="Rodriguez Gonzalez, Mayra" userId="6c4d9898-10b1-4097-9f64-966129039c8a" providerId="ADAL" clId="{54C43216-90AE-474F-9EF7-1FA88311ECA5}" dt="2023-05-08T19:30:43.254" v="3892" actId="164"/>
          <ac:spMkLst>
            <pc:docMk/>
            <pc:sldMk cId="389971638" sldId="286"/>
            <ac:spMk id="14" creationId="{0E62E611-6F34-E869-A6D8-D73FBE0FE01A}"/>
          </ac:spMkLst>
        </pc:spChg>
        <pc:spChg chg="mod">
          <ac:chgData name="Rodriguez Gonzalez, Mayra" userId="6c4d9898-10b1-4097-9f64-966129039c8a" providerId="ADAL" clId="{54C43216-90AE-474F-9EF7-1FA88311ECA5}" dt="2023-05-08T19:56:36.186" v="4673" actId="6549"/>
          <ac:spMkLst>
            <pc:docMk/>
            <pc:sldMk cId="389971638" sldId="286"/>
            <ac:spMk id="40" creationId="{CEA7B83F-2744-40A7-944B-54B7294AB204}"/>
          </ac:spMkLst>
        </pc:spChg>
        <pc:grpChg chg="add mod">
          <ac:chgData name="Rodriguez Gonzalez, Mayra" userId="6c4d9898-10b1-4097-9f64-966129039c8a" providerId="ADAL" clId="{54C43216-90AE-474F-9EF7-1FA88311ECA5}" dt="2023-05-08T19:28:50.414" v="3818" actId="164"/>
          <ac:grpSpMkLst>
            <pc:docMk/>
            <pc:sldMk cId="389971638" sldId="286"/>
            <ac:grpSpMk id="10" creationId="{F5B93514-F865-71CC-8115-4DABF1782F03}"/>
          </ac:grpSpMkLst>
        </pc:grpChg>
        <pc:grpChg chg="add mod">
          <ac:chgData name="Rodriguez Gonzalez, Mayra" userId="6c4d9898-10b1-4097-9f64-966129039c8a" providerId="ADAL" clId="{54C43216-90AE-474F-9EF7-1FA88311ECA5}" dt="2023-05-08T19:28:55.322" v="3819" actId="164"/>
          <ac:grpSpMkLst>
            <pc:docMk/>
            <pc:sldMk cId="389971638" sldId="286"/>
            <ac:grpSpMk id="12" creationId="{091118EC-FE5E-7093-6DCC-1EF3978EBD09}"/>
          </ac:grpSpMkLst>
        </pc:grpChg>
        <pc:grpChg chg="add mod ord">
          <ac:chgData name="Rodriguez Gonzalez, Mayra" userId="6c4d9898-10b1-4097-9f64-966129039c8a" providerId="ADAL" clId="{54C43216-90AE-474F-9EF7-1FA88311ECA5}" dt="2023-05-08T19:30:45.068" v="3894" actId="167"/>
          <ac:grpSpMkLst>
            <pc:docMk/>
            <pc:sldMk cId="389971638" sldId="286"/>
            <ac:grpSpMk id="15" creationId="{43085D6D-1842-D112-95BC-708E0FB7D1B2}"/>
          </ac:grpSpMkLst>
        </pc:grpChg>
        <pc:graphicFrameChg chg="mod modGraphic">
          <ac:chgData name="Rodriguez Gonzalez, Mayra" userId="6c4d9898-10b1-4097-9f64-966129039c8a" providerId="ADAL" clId="{54C43216-90AE-474F-9EF7-1FA88311ECA5}" dt="2023-05-08T21:52:10.687" v="6139" actId="20577"/>
          <ac:graphicFrameMkLst>
            <pc:docMk/>
            <pc:sldMk cId="389971638" sldId="286"/>
            <ac:graphicFrameMk id="11" creationId="{4C86FDDA-CE2F-1887-A1E3-A6EBF933A149}"/>
          </ac:graphicFrameMkLst>
        </pc:graphicFrameChg>
      </pc:sldChg>
      <pc:sldChg chg="addSp delSp modSp add mod delAnim">
        <pc:chgData name="Rodriguez Gonzalez, Mayra" userId="6c4d9898-10b1-4097-9f64-966129039c8a" providerId="ADAL" clId="{54C43216-90AE-474F-9EF7-1FA88311ECA5}" dt="2023-05-08T20:37:56.700" v="4891" actId="1076"/>
        <pc:sldMkLst>
          <pc:docMk/>
          <pc:sldMk cId="237650081" sldId="287"/>
        </pc:sldMkLst>
        <pc:spChg chg="add del mod">
          <ac:chgData name="Rodriguez Gonzalez, Mayra" userId="6c4d9898-10b1-4097-9f64-966129039c8a" providerId="ADAL" clId="{54C43216-90AE-474F-9EF7-1FA88311ECA5}" dt="2023-05-08T20:37:48.938" v="4887" actId="14100"/>
          <ac:spMkLst>
            <pc:docMk/>
            <pc:sldMk cId="237650081" sldId="287"/>
            <ac:spMk id="9" creationId="{74DA66E5-37BC-30A3-02B7-082646A1248F}"/>
          </ac:spMkLst>
        </pc:spChg>
        <pc:spChg chg="mod">
          <ac:chgData name="Rodriguez Gonzalez, Mayra" userId="6c4d9898-10b1-4097-9f64-966129039c8a" providerId="ADAL" clId="{54C43216-90AE-474F-9EF7-1FA88311ECA5}" dt="2023-05-08T19:43:04.280" v="4248" actId="20577"/>
          <ac:spMkLst>
            <pc:docMk/>
            <pc:sldMk cId="237650081" sldId="287"/>
            <ac:spMk id="40" creationId="{CEA7B83F-2744-40A7-944B-54B7294AB204}"/>
          </ac:spMkLst>
        </pc:spChg>
        <pc:grpChg chg="del">
          <ac:chgData name="Rodriguez Gonzalez, Mayra" userId="6c4d9898-10b1-4097-9f64-966129039c8a" providerId="ADAL" clId="{54C43216-90AE-474F-9EF7-1FA88311ECA5}" dt="2023-05-08T19:42:52.934" v="4199" actId="478"/>
          <ac:grpSpMkLst>
            <pc:docMk/>
            <pc:sldMk cId="237650081" sldId="287"/>
            <ac:grpSpMk id="33" creationId="{5ABCBFD2-3B33-2805-B2E0-B3790327266F}"/>
          </ac:grpSpMkLst>
        </pc:grpChg>
        <pc:grpChg chg="del">
          <ac:chgData name="Rodriguez Gonzalez, Mayra" userId="6c4d9898-10b1-4097-9f64-966129039c8a" providerId="ADAL" clId="{54C43216-90AE-474F-9EF7-1FA88311ECA5}" dt="2023-05-08T19:42:53.347" v="4200" actId="478"/>
          <ac:grpSpMkLst>
            <pc:docMk/>
            <pc:sldMk cId="237650081" sldId="287"/>
            <ac:grpSpMk id="34" creationId="{657724A0-C174-CD8F-6773-446A9AD167CD}"/>
          </ac:grpSpMkLst>
        </pc:grpChg>
        <pc:grpChg chg="del">
          <ac:chgData name="Rodriguez Gonzalez, Mayra" userId="6c4d9898-10b1-4097-9f64-966129039c8a" providerId="ADAL" clId="{54C43216-90AE-474F-9EF7-1FA88311ECA5}" dt="2023-05-08T19:42:53.726" v="4201" actId="478"/>
          <ac:grpSpMkLst>
            <pc:docMk/>
            <pc:sldMk cId="237650081" sldId="287"/>
            <ac:grpSpMk id="35" creationId="{5FF13E21-4220-5B47-73FB-6A20DEFD86EF}"/>
          </ac:grpSpMkLst>
        </pc:grpChg>
        <pc:grpChg chg="del">
          <ac:chgData name="Rodriguez Gonzalez, Mayra" userId="6c4d9898-10b1-4097-9f64-966129039c8a" providerId="ADAL" clId="{54C43216-90AE-474F-9EF7-1FA88311ECA5}" dt="2023-05-08T19:42:54.086" v="4202" actId="478"/>
          <ac:grpSpMkLst>
            <pc:docMk/>
            <pc:sldMk cId="237650081" sldId="287"/>
            <ac:grpSpMk id="36" creationId="{3E122943-91A8-C964-7496-3A7B8BD88158}"/>
          </ac:grpSpMkLst>
        </pc:grpChg>
        <pc:picChg chg="add del mod">
          <ac:chgData name="Rodriguez Gonzalez, Mayra" userId="6c4d9898-10b1-4097-9f64-966129039c8a" providerId="ADAL" clId="{54C43216-90AE-474F-9EF7-1FA88311ECA5}" dt="2023-05-08T19:43:51.671" v="4254" actId="478"/>
          <ac:picMkLst>
            <pc:docMk/>
            <pc:sldMk cId="237650081" sldId="287"/>
            <ac:picMk id="4" creationId="{25B00126-5992-8F4A-0F1A-D0A5B6BAA614}"/>
          </ac:picMkLst>
        </pc:picChg>
        <pc:picChg chg="add del mod">
          <ac:chgData name="Rodriguez Gonzalez, Mayra" userId="6c4d9898-10b1-4097-9f64-966129039c8a" providerId="ADAL" clId="{54C43216-90AE-474F-9EF7-1FA88311ECA5}" dt="2023-05-08T20:29:49.341" v="4754" actId="478"/>
          <ac:picMkLst>
            <pc:docMk/>
            <pc:sldMk cId="237650081" sldId="287"/>
            <ac:picMk id="7" creationId="{4ECED2B7-0BAE-B1D9-2725-BE2EE6283BFD}"/>
          </ac:picMkLst>
        </pc:picChg>
        <pc:picChg chg="add mod">
          <ac:chgData name="Rodriguez Gonzalez, Mayra" userId="6c4d9898-10b1-4097-9f64-966129039c8a" providerId="ADAL" clId="{54C43216-90AE-474F-9EF7-1FA88311ECA5}" dt="2023-05-08T20:37:48.938" v="4887" actId="14100"/>
          <ac:picMkLst>
            <pc:docMk/>
            <pc:sldMk cId="237650081" sldId="287"/>
            <ac:picMk id="8" creationId="{853E752D-5431-8089-E51F-11B33B514091}"/>
          </ac:picMkLst>
        </pc:picChg>
        <pc:picChg chg="add del mod">
          <ac:chgData name="Rodriguez Gonzalez, Mayra" userId="6c4d9898-10b1-4097-9f64-966129039c8a" providerId="ADAL" clId="{54C43216-90AE-474F-9EF7-1FA88311ECA5}" dt="2023-05-08T20:37:48.504" v="4886"/>
          <ac:picMkLst>
            <pc:docMk/>
            <pc:sldMk cId="237650081" sldId="287"/>
            <ac:picMk id="10" creationId="{98053BFE-B841-AB91-080B-4EB250F820C2}"/>
          </ac:picMkLst>
        </pc:picChg>
        <pc:picChg chg="add mod">
          <ac:chgData name="Rodriguez Gonzalez, Mayra" userId="6c4d9898-10b1-4097-9f64-966129039c8a" providerId="ADAL" clId="{54C43216-90AE-474F-9EF7-1FA88311ECA5}" dt="2023-05-08T20:37:56.700" v="4891" actId="1076"/>
          <ac:picMkLst>
            <pc:docMk/>
            <pc:sldMk cId="237650081" sldId="287"/>
            <ac:picMk id="11" creationId="{8613A7EC-72AC-6E5B-DBEB-D08BADAA0850}"/>
          </ac:picMkLst>
        </pc:picChg>
      </pc:sldChg>
      <pc:sldChg chg="addSp delSp modSp add mod ord modAnim">
        <pc:chgData name="Rodriguez Gonzalez, Mayra" userId="6c4d9898-10b1-4097-9f64-966129039c8a" providerId="ADAL" clId="{54C43216-90AE-474F-9EF7-1FA88311ECA5}" dt="2023-05-08T21:51:38.844" v="6126"/>
        <pc:sldMkLst>
          <pc:docMk/>
          <pc:sldMk cId="2574527953" sldId="288"/>
        </pc:sldMkLst>
        <pc:spChg chg="add del mod">
          <ac:chgData name="Rodriguez Gonzalez, Mayra" userId="6c4d9898-10b1-4097-9f64-966129039c8a" providerId="ADAL" clId="{54C43216-90AE-474F-9EF7-1FA88311ECA5}" dt="2023-05-08T20:29:43.510" v="4753" actId="478"/>
          <ac:spMkLst>
            <pc:docMk/>
            <pc:sldMk cId="2574527953" sldId="288"/>
            <ac:spMk id="9" creationId="{2F58EB8B-A2EB-F79B-B51C-6F9CC435B25F}"/>
          </ac:spMkLst>
        </pc:spChg>
        <pc:spChg chg="add del mod">
          <ac:chgData name="Rodriguez Gonzalez, Mayra" userId="6c4d9898-10b1-4097-9f64-966129039c8a" providerId="ADAL" clId="{54C43216-90AE-474F-9EF7-1FA88311ECA5}" dt="2023-05-08T20:29:37.396" v="4750" actId="478"/>
          <ac:spMkLst>
            <pc:docMk/>
            <pc:sldMk cId="2574527953" sldId="288"/>
            <ac:spMk id="10" creationId="{EB68933B-B200-F520-DF96-B88FB62CE359}"/>
          </ac:spMkLst>
        </pc:spChg>
        <pc:spChg chg="add del mod">
          <ac:chgData name="Rodriguez Gonzalez, Mayra" userId="6c4d9898-10b1-4097-9f64-966129039c8a" providerId="ADAL" clId="{54C43216-90AE-474F-9EF7-1FA88311ECA5}" dt="2023-05-08T21:13:45.642" v="5236" actId="478"/>
          <ac:spMkLst>
            <pc:docMk/>
            <pc:sldMk cId="2574527953" sldId="288"/>
            <ac:spMk id="12" creationId="{A70AB58A-CCED-3D5F-320A-E9D0A7051E09}"/>
          </ac:spMkLst>
        </pc:spChg>
        <pc:spChg chg="add del mod">
          <ac:chgData name="Rodriguez Gonzalez, Mayra" userId="6c4d9898-10b1-4097-9f64-966129039c8a" providerId="ADAL" clId="{54C43216-90AE-474F-9EF7-1FA88311ECA5}" dt="2023-05-08T21:13:46.442" v="5237" actId="478"/>
          <ac:spMkLst>
            <pc:docMk/>
            <pc:sldMk cId="2574527953" sldId="288"/>
            <ac:spMk id="13" creationId="{9CE514D9-CF6C-CB2B-32A6-022B007DFDEF}"/>
          </ac:spMkLst>
        </pc:spChg>
        <pc:spChg chg="add del mod">
          <ac:chgData name="Rodriguez Gonzalez, Mayra" userId="6c4d9898-10b1-4097-9f64-966129039c8a" providerId="ADAL" clId="{54C43216-90AE-474F-9EF7-1FA88311ECA5}" dt="2023-05-08T21:50:59.772" v="6115" actId="478"/>
          <ac:spMkLst>
            <pc:docMk/>
            <pc:sldMk cId="2574527953" sldId="288"/>
            <ac:spMk id="19" creationId="{EF1793BC-2AD9-8FF4-CA89-A68A2008B01D}"/>
          </ac:spMkLst>
        </pc:spChg>
        <pc:spChg chg="add mod ord">
          <ac:chgData name="Rodriguez Gonzalez, Mayra" userId="6c4d9898-10b1-4097-9f64-966129039c8a" providerId="ADAL" clId="{54C43216-90AE-474F-9EF7-1FA88311ECA5}" dt="2023-05-08T21:51:36.548" v="6125" actId="164"/>
          <ac:spMkLst>
            <pc:docMk/>
            <pc:sldMk cId="2574527953" sldId="288"/>
            <ac:spMk id="20" creationId="{1826149A-5156-A3F5-B5FB-791DCA9C421C}"/>
          </ac:spMkLst>
        </pc:spChg>
        <pc:spChg chg="mod">
          <ac:chgData name="Rodriguez Gonzalez, Mayra" userId="6c4d9898-10b1-4097-9f64-966129039c8a" providerId="ADAL" clId="{54C43216-90AE-474F-9EF7-1FA88311ECA5}" dt="2023-05-08T21:20:56.192" v="5309" actId="20577"/>
          <ac:spMkLst>
            <pc:docMk/>
            <pc:sldMk cId="2574527953" sldId="288"/>
            <ac:spMk id="40" creationId="{CEA7B83F-2744-40A7-944B-54B7294AB204}"/>
          </ac:spMkLst>
        </pc:spChg>
        <pc:grpChg chg="add mod">
          <ac:chgData name="Rodriguez Gonzalez, Mayra" userId="6c4d9898-10b1-4097-9f64-966129039c8a" providerId="ADAL" clId="{54C43216-90AE-474F-9EF7-1FA88311ECA5}" dt="2023-05-08T21:51:36.548" v="6125" actId="164"/>
          <ac:grpSpMkLst>
            <pc:docMk/>
            <pc:sldMk cId="2574527953" sldId="288"/>
            <ac:grpSpMk id="21" creationId="{CD356CDB-B7A8-76B1-EE08-80A6A04795B7}"/>
          </ac:grpSpMkLst>
        </pc:grpChg>
        <pc:picChg chg="add del mod">
          <ac:chgData name="Rodriguez Gonzalez, Mayra" userId="6c4d9898-10b1-4097-9f64-966129039c8a" providerId="ADAL" clId="{54C43216-90AE-474F-9EF7-1FA88311ECA5}" dt="2023-05-08T19:44:43.411" v="4267" actId="478"/>
          <ac:picMkLst>
            <pc:docMk/>
            <pc:sldMk cId="2574527953" sldId="288"/>
            <ac:picMk id="4" creationId="{E0389B76-63F0-8A3A-5F7E-6D2D63906A87}"/>
          </ac:picMkLst>
        </pc:picChg>
        <pc:picChg chg="del">
          <ac:chgData name="Rodriguez Gonzalez, Mayra" userId="6c4d9898-10b1-4097-9f64-966129039c8a" providerId="ADAL" clId="{54C43216-90AE-474F-9EF7-1FA88311ECA5}" dt="2023-05-08T19:44:27.503" v="4262" actId="478"/>
          <ac:picMkLst>
            <pc:docMk/>
            <pc:sldMk cId="2574527953" sldId="288"/>
            <ac:picMk id="7" creationId="{4ECED2B7-0BAE-B1D9-2725-BE2EE6283BFD}"/>
          </ac:picMkLst>
        </pc:picChg>
        <pc:picChg chg="add del mod modCrop">
          <ac:chgData name="Rodriguez Gonzalez, Mayra" userId="6c4d9898-10b1-4097-9f64-966129039c8a" providerId="ADAL" clId="{54C43216-90AE-474F-9EF7-1FA88311ECA5}" dt="2023-05-08T20:29:36.453" v="4749" actId="478"/>
          <ac:picMkLst>
            <pc:docMk/>
            <pc:sldMk cId="2574527953" sldId="288"/>
            <ac:picMk id="8" creationId="{C178D4C2-E64C-596E-BA8B-2B93A67F9CA8}"/>
          </ac:picMkLst>
        </pc:picChg>
        <pc:picChg chg="add del mod">
          <ac:chgData name="Rodriguez Gonzalez, Mayra" userId="6c4d9898-10b1-4097-9f64-966129039c8a" providerId="ADAL" clId="{54C43216-90AE-474F-9EF7-1FA88311ECA5}" dt="2023-05-08T21:13:44.825" v="5235" actId="478"/>
          <ac:picMkLst>
            <pc:docMk/>
            <pc:sldMk cId="2574527953" sldId="288"/>
            <ac:picMk id="11" creationId="{0DC6514C-802F-3F68-36D9-C5947FEC336E}"/>
          </ac:picMkLst>
        </pc:picChg>
        <pc:picChg chg="add del mod">
          <ac:chgData name="Rodriguez Gonzalez, Mayra" userId="6c4d9898-10b1-4097-9f64-966129039c8a" providerId="ADAL" clId="{54C43216-90AE-474F-9EF7-1FA88311ECA5}" dt="2023-05-08T21:13:46.978" v="5238" actId="478"/>
          <ac:picMkLst>
            <pc:docMk/>
            <pc:sldMk cId="2574527953" sldId="288"/>
            <ac:picMk id="14" creationId="{CD255303-048A-6858-CB9E-60BE34FD2CBE}"/>
          </ac:picMkLst>
        </pc:picChg>
        <pc:picChg chg="add mod">
          <ac:chgData name="Rodriguez Gonzalez, Mayra" userId="6c4d9898-10b1-4097-9f64-966129039c8a" providerId="ADAL" clId="{54C43216-90AE-474F-9EF7-1FA88311ECA5}" dt="2023-05-08T21:14:38.003" v="5243" actId="1076"/>
          <ac:picMkLst>
            <pc:docMk/>
            <pc:sldMk cId="2574527953" sldId="288"/>
            <ac:picMk id="16" creationId="{4EB79BD5-5BE8-E4D7-0BD6-76101B40B37D}"/>
          </ac:picMkLst>
        </pc:picChg>
        <pc:picChg chg="add mod">
          <ac:chgData name="Rodriguez Gonzalez, Mayra" userId="6c4d9898-10b1-4097-9f64-966129039c8a" providerId="ADAL" clId="{54C43216-90AE-474F-9EF7-1FA88311ECA5}" dt="2023-05-08T21:16:03.505" v="5259"/>
          <ac:picMkLst>
            <pc:docMk/>
            <pc:sldMk cId="2574527953" sldId="288"/>
            <ac:picMk id="17" creationId="{9768C107-2B12-59C7-BB8E-17FB83763B96}"/>
          </ac:picMkLst>
        </pc:picChg>
        <pc:picChg chg="add mod modCrop">
          <ac:chgData name="Rodriguez Gonzalez, Mayra" userId="6c4d9898-10b1-4097-9f64-966129039c8a" providerId="ADAL" clId="{54C43216-90AE-474F-9EF7-1FA88311ECA5}" dt="2023-05-08T21:51:36.548" v="6125" actId="164"/>
          <ac:picMkLst>
            <pc:docMk/>
            <pc:sldMk cId="2574527953" sldId="288"/>
            <ac:picMk id="18" creationId="{B9355B51-D236-A4E9-7BA5-C26656432C9C}"/>
          </ac:picMkLst>
        </pc:picChg>
      </pc:sldChg>
      <pc:sldChg chg="addSp delSp modSp add mod ord">
        <pc:chgData name="Rodriguez Gonzalez, Mayra" userId="6c4d9898-10b1-4097-9f64-966129039c8a" providerId="ADAL" clId="{54C43216-90AE-474F-9EF7-1FA88311ECA5}" dt="2023-05-08T21:54:46.921" v="6189"/>
        <pc:sldMkLst>
          <pc:docMk/>
          <pc:sldMk cId="1670975920" sldId="289"/>
        </pc:sldMkLst>
        <pc:spChg chg="add del mod">
          <ac:chgData name="Rodriguez Gonzalez, Mayra" userId="6c4d9898-10b1-4097-9f64-966129039c8a" providerId="ADAL" clId="{54C43216-90AE-474F-9EF7-1FA88311ECA5}" dt="2023-05-08T20:30:00.605" v="4759" actId="478"/>
          <ac:spMkLst>
            <pc:docMk/>
            <pc:sldMk cId="1670975920" sldId="289"/>
            <ac:spMk id="2" creationId="{E14285F6-E3DC-E6F2-665E-84F96C2D8A9B}"/>
          </ac:spMkLst>
        </pc:spChg>
        <pc:spChg chg="add del mod">
          <ac:chgData name="Rodriguez Gonzalez, Mayra" userId="6c4d9898-10b1-4097-9f64-966129039c8a" providerId="ADAL" clId="{54C43216-90AE-474F-9EF7-1FA88311ECA5}" dt="2023-05-08T20:30:46.580" v="4770" actId="478"/>
          <ac:spMkLst>
            <pc:docMk/>
            <pc:sldMk cId="1670975920" sldId="289"/>
            <ac:spMk id="6" creationId="{3F104DA7-3B8B-E582-5C2E-ABAF0262FB7D}"/>
          </ac:spMkLst>
        </pc:spChg>
        <pc:spChg chg="add mod">
          <ac:chgData name="Rodriguez Gonzalez, Mayra" userId="6c4d9898-10b1-4097-9f64-966129039c8a" providerId="ADAL" clId="{54C43216-90AE-474F-9EF7-1FA88311ECA5}" dt="2023-05-08T20:30:46.954" v="4771"/>
          <ac:spMkLst>
            <pc:docMk/>
            <pc:sldMk cId="1670975920" sldId="289"/>
            <ac:spMk id="7" creationId="{40D3546E-9DA8-0730-111A-F86EEA21254C}"/>
          </ac:spMkLst>
        </pc:spChg>
        <pc:spChg chg="del mod">
          <ac:chgData name="Rodriguez Gonzalez, Mayra" userId="6c4d9898-10b1-4097-9f64-966129039c8a" providerId="ADAL" clId="{54C43216-90AE-474F-9EF7-1FA88311ECA5}" dt="2023-05-08T20:29:59.292" v="4758" actId="478"/>
          <ac:spMkLst>
            <pc:docMk/>
            <pc:sldMk cId="1670975920" sldId="289"/>
            <ac:spMk id="9" creationId="{2F58EB8B-A2EB-F79B-B51C-6F9CC435B25F}"/>
          </ac:spMkLst>
        </pc:spChg>
        <pc:spChg chg="add mod">
          <ac:chgData name="Rodriguez Gonzalez, Mayra" userId="6c4d9898-10b1-4097-9f64-966129039c8a" providerId="ADAL" clId="{54C43216-90AE-474F-9EF7-1FA88311ECA5}" dt="2023-05-08T20:31:10.070" v="4776" actId="693"/>
          <ac:spMkLst>
            <pc:docMk/>
            <pc:sldMk cId="1670975920" sldId="289"/>
            <ac:spMk id="10" creationId="{229BA1B4-56AC-28B4-DD22-F18CBE721F0A}"/>
          </ac:spMkLst>
        </pc:spChg>
        <pc:picChg chg="add mod">
          <ac:chgData name="Rodriguez Gonzalez, Mayra" userId="6c4d9898-10b1-4097-9f64-966129039c8a" providerId="ADAL" clId="{54C43216-90AE-474F-9EF7-1FA88311ECA5}" dt="2023-05-08T20:30:00.998" v="4760"/>
          <ac:picMkLst>
            <pc:docMk/>
            <pc:sldMk cId="1670975920" sldId="289"/>
            <ac:picMk id="4" creationId="{076AD366-C43C-8D7A-2260-A6EEFECC64D9}"/>
          </ac:picMkLst>
        </pc:picChg>
        <pc:picChg chg="del">
          <ac:chgData name="Rodriguez Gonzalez, Mayra" userId="6c4d9898-10b1-4097-9f64-966129039c8a" providerId="ADAL" clId="{54C43216-90AE-474F-9EF7-1FA88311ECA5}" dt="2023-05-08T20:29:58.365" v="4757" actId="478"/>
          <ac:picMkLst>
            <pc:docMk/>
            <pc:sldMk cId="1670975920" sldId="289"/>
            <ac:picMk id="8" creationId="{C178D4C2-E64C-596E-BA8B-2B93A67F9CA8}"/>
          </ac:picMkLst>
        </pc:picChg>
        <pc:picChg chg="add mod">
          <ac:chgData name="Rodriguez Gonzalez, Mayra" userId="6c4d9898-10b1-4097-9f64-966129039c8a" providerId="ADAL" clId="{54C43216-90AE-474F-9EF7-1FA88311ECA5}" dt="2023-05-08T20:38:01.736" v="4893"/>
          <ac:picMkLst>
            <pc:docMk/>
            <pc:sldMk cId="1670975920" sldId="289"/>
            <ac:picMk id="11" creationId="{22B22A54-75E4-415F-488E-B47B20E90F2A}"/>
          </ac:picMkLst>
        </pc:picChg>
      </pc:sldChg>
      <pc:sldChg chg="add del ord">
        <pc:chgData name="Rodriguez Gonzalez, Mayra" userId="6c4d9898-10b1-4097-9f64-966129039c8a" providerId="ADAL" clId="{54C43216-90AE-474F-9EF7-1FA88311ECA5}" dt="2023-05-08T19:48:06.733" v="4317" actId="2696"/>
        <pc:sldMkLst>
          <pc:docMk/>
          <pc:sldMk cId="3906421606" sldId="289"/>
        </pc:sldMkLst>
      </pc:sldChg>
      <pc:sldChg chg="addSp delSp modSp add del mod ord">
        <pc:chgData name="Rodriguez Gonzalez, Mayra" userId="6c4d9898-10b1-4097-9f64-966129039c8a" providerId="ADAL" clId="{54C43216-90AE-474F-9EF7-1FA88311ECA5}" dt="2023-05-08T22:10:03.990" v="6736" actId="2696"/>
        <pc:sldMkLst>
          <pc:docMk/>
          <pc:sldMk cId="3189577134" sldId="290"/>
        </pc:sldMkLst>
        <pc:spChg chg="add del mod">
          <ac:chgData name="Rodriguez Gonzalez, Mayra" userId="6c4d9898-10b1-4097-9f64-966129039c8a" providerId="ADAL" clId="{54C43216-90AE-474F-9EF7-1FA88311ECA5}" dt="2023-05-08T19:57:35.654" v="4690" actId="478"/>
          <ac:spMkLst>
            <pc:docMk/>
            <pc:sldMk cId="3189577134" sldId="290"/>
            <ac:spMk id="2" creationId="{0E9A9B74-F766-E0E8-8B0C-7CA1A483B926}"/>
          </ac:spMkLst>
        </pc:spChg>
        <pc:spChg chg="add del mod">
          <ac:chgData name="Rodriguez Gonzalez, Mayra" userId="6c4d9898-10b1-4097-9f64-966129039c8a" providerId="ADAL" clId="{54C43216-90AE-474F-9EF7-1FA88311ECA5}" dt="2023-05-08T19:57:34.654" v="4688" actId="478"/>
          <ac:spMkLst>
            <pc:docMk/>
            <pc:sldMk cId="3189577134" sldId="290"/>
            <ac:spMk id="6" creationId="{26AFF83D-0FDF-7A14-169F-05D98055CB28}"/>
          </ac:spMkLst>
        </pc:spChg>
        <pc:spChg chg="del">
          <ac:chgData name="Rodriguez Gonzalez, Mayra" userId="6c4d9898-10b1-4097-9f64-966129039c8a" providerId="ADAL" clId="{54C43216-90AE-474F-9EF7-1FA88311ECA5}" dt="2023-05-08T19:49:13.658" v="4335" actId="478"/>
          <ac:spMkLst>
            <pc:docMk/>
            <pc:sldMk cId="3189577134" sldId="290"/>
            <ac:spMk id="9" creationId="{2F58EB8B-A2EB-F79B-B51C-6F9CC435B25F}"/>
          </ac:spMkLst>
        </pc:spChg>
        <pc:spChg chg="add mod">
          <ac:chgData name="Rodriguez Gonzalez, Mayra" userId="6c4d9898-10b1-4097-9f64-966129039c8a" providerId="ADAL" clId="{54C43216-90AE-474F-9EF7-1FA88311ECA5}" dt="2023-05-08T22:01:29.250" v="6426"/>
          <ac:spMkLst>
            <pc:docMk/>
            <pc:sldMk cId="3189577134" sldId="290"/>
            <ac:spMk id="13" creationId="{3762D3DE-8FAC-9F75-983B-85BFAF63DBAE}"/>
          </ac:spMkLst>
        </pc:spChg>
        <pc:spChg chg="mod">
          <ac:chgData name="Rodriguez Gonzalez, Mayra" userId="6c4d9898-10b1-4097-9f64-966129039c8a" providerId="ADAL" clId="{54C43216-90AE-474F-9EF7-1FA88311ECA5}" dt="2023-05-08T22:00:51.363" v="6413" actId="20577"/>
          <ac:spMkLst>
            <pc:docMk/>
            <pc:sldMk cId="3189577134" sldId="290"/>
            <ac:spMk id="40" creationId="{CEA7B83F-2744-40A7-944B-54B7294AB204}"/>
          </ac:spMkLst>
        </pc:spChg>
        <pc:picChg chg="del">
          <ac:chgData name="Rodriguez Gonzalez, Mayra" userId="6c4d9898-10b1-4097-9f64-966129039c8a" providerId="ADAL" clId="{54C43216-90AE-474F-9EF7-1FA88311ECA5}" dt="2023-05-08T19:49:13.082" v="4334" actId="478"/>
          <ac:picMkLst>
            <pc:docMk/>
            <pc:sldMk cId="3189577134" sldId="290"/>
            <ac:picMk id="8" creationId="{C178D4C2-E64C-596E-BA8B-2B93A67F9CA8}"/>
          </ac:picMkLst>
        </pc:picChg>
        <pc:picChg chg="add del mod">
          <ac:chgData name="Rodriguez Gonzalez, Mayra" userId="6c4d9898-10b1-4097-9f64-966129039c8a" providerId="ADAL" clId="{54C43216-90AE-474F-9EF7-1FA88311ECA5}" dt="2023-05-08T22:01:03.448" v="6418" actId="21"/>
          <ac:picMkLst>
            <pc:docMk/>
            <pc:sldMk cId="3189577134" sldId="290"/>
            <ac:picMk id="10" creationId="{9A431235-7674-02FE-B4AD-832C9A33F1D2}"/>
          </ac:picMkLst>
        </pc:picChg>
        <pc:picChg chg="add mod">
          <ac:chgData name="Rodriguez Gonzalez, Mayra" userId="6c4d9898-10b1-4097-9f64-966129039c8a" providerId="ADAL" clId="{54C43216-90AE-474F-9EF7-1FA88311ECA5}" dt="2023-05-08T22:01:18.332" v="6424" actId="14861"/>
          <ac:picMkLst>
            <pc:docMk/>
            <pc:sldMk cId="3189577134" sldId="290"/>
            <ac:picMk id="11" creationId="{769E1D07-6050-65F8-D4E6-0908834B8085}"/>
          </ac:picMkLst>
        </pc:picChg>
        <pc:picChg chg="add del mod">
          <ac:chgData name="Rodriguez Gonzalez, Mayra" userId="6c4d9898-10b1-4097-9f64-966129039c8a" providerId="ADAL" clId="{54C43216-90AE-474F-9EF7-1FA88311ECA5}" dt="2023-05-08T22:09:27.387" v="6723" actId="21"/>
          <ac:picMkLst>
            <pc:docMk/>
            <pc:sldMk cId="3189577134" sldId="290"/>
            <ac:picMk id="12" creationId="{093F3ADD-07A9-E1D4-8125-0FBC17FD85A1}"/>
          </ac:picMkLst>
        </pc:picChg>
        <pc:picChg chg="add del mod">
          <ac:chgData name="Rodriguez Gonzalez, Mayra" userId="6c4d9898-10b1-4097-9f64-966129039c8a" providerId="ADAL" clId="{54C43216-90AE-474F-9EF7-1FA88311ECA5}" dt="2023-05-08T19:57:35.094" v="4689" actId="478"/>
          <ac:picMkLst>
            <pc:docMk/>
            <pc:sldMk cId="3189577134" sldId="290"/>
            <ac:picMk id="4098" creationId="{5EE8545C-9458-47DF-3E1E-F3F4184C269B}"/>
          </ac:picMkLst>
        </pc:picChg>
      </pc:sldChg>
      <pc:sldChg chg="modSp add del mod ord">
        <pc:chgData name="Rodriguez Gonzalez, Mayra" userId="6c4d9898-10b1-4097-9f64-966129039c8a" providerId="ADAL" clId="{54C43216-90AE-474F-9EF7-1FA88311ECA5}" dt="2023-05-08T19:48:42.968" v="4327" actId="2696"/>
        <pc:sldMkLst>
          <pc:docMk/>
          <pc:sldMk cId="3894430206" sldId="290"/>
        </pc:sldMkLst>
        <pc:spChg chg="mod">
          <ac:chgData name="Rodriguez Gonzalez, Mayra" userId="6c4d9898-10b1-4097-9f64-966129039c8a" providerId="ADAL" clId="{54C43216-90AE-474F-9EF7-1FA88311ECA5}" dt="2023-05-08T19:48:18.253" v="4321" actId="14100"/>
          <ac:spMkLst>
            <pc:docMk/>
            <pc:sldMk cId="3894430206" sldId="290"/>
            <ac:spMk id="9" creationId="{2F58EB8B-A2EB-F79B-B51C-6F9CC435B25F}"/>
          </ac:spMkLst>
        </pc:spChg>
        <pc:picChg chg="mod modCrop">
          <ac:chgData name="Rodriguez Gonzalez, Mayra" userId="6c4d9898-10b1-4097-9f64-966129039c8a" providerId="ADAL" clId="{54C43216-90AE-474F-9EF7-1FA88311ECA5}" dt="2023-05-08T19:48:40.509" v="4326" actId="732"/>
          <ac:picMkLst>
            <pc:docMk/>
            <pc:sldMk cId="3894430206" sldId="290"/>
            <ac:picMk id="8" creationId="{C178D4C2-E64C-596E-BA8B-2B93A67F9CA8}"/>
          </ac:picMkLst>
        </pc:picChg>
      </pc:sldChg>
      <pc:sldChg chg="addSp delSp modSp add mod ord delAnim">
        <pc:chgData name="Rodriguez Gonzalez, Mayra" userId="6c4d9898-10b1-4097-9f64-966129039c8a" providerId="ADAL" clId="{54C43216-90AE-474F-9EF7-1FA88311ECA5}" dt="2023-05-08T21:55:03.657" v="6195"/>
        <pc:sldMkLst>
          <pc:docMk/>
          <pc:sldMk cId="827782016" sldId="291"/>
        </pc:sldMkLst>
        <pc:spChg chg="add del mod">
          <ac:chgData name="Rodriguez Gonzalez, Mayra" userId="6c4d9898-10b1-4097-9f64-966129039c8a" providerId="ADAL" clId="{54C43216-90AE-474F-9EF7-1FA88311ECA5}" dt="2023-05-08T20:30:39.377" v="4768" actId="478"/>
          <ac:spMkLst>
            <pc:docMk/>
            <pc:sldMk cId="827782016" sldId="291"/>
            <ac:spMk id="3" creationId="{CC5ECBFE-7D21-A7B1-11F0-049245E201D7}"/>
          </ac:spMkLst>
        </pc:spChg>
        <pc:spChg chg="mod">
          <ac:chgData name="Rodriguez Gonzalez, Mayra" userId="6c4d9898-10b1-4097-9f64-966129039c8a" providerId="ADAL" clId="{54C43216-90AE-474F-9EF7-1FA88311ECA5}" dt="2023-05-08T19:56:28.215" v="4632" actId="20577"/>
          <ac:spMkLst>
            <pc:docMk/>
            <pc:sldMk cId="827782016" sldId="291"/>
            <ac:spMk id="12" creationId="{CA78592D-4474-4F11-9530-DB877BC24358}"/>
          </ac:spMkLst>
        </pc:spChg>
        <pc:grpChg chg="del">
          <ac:chgData name="Rodriguez Gonzalez, Mayra" userId="6c4d9898-10b1-4097-9f64-966129039c8a" providerId="ADAL" clId="{54C43216-90AE-474F-9EF7-1FA88311ECA5}" dt="2023-05-08T19:55:32.880" v="4589" actId="478"/>
          <ac:grpSpMkLst>
            <pc:docMk/>
            <pc:sldMk cId="827782016" sldId="291"/>
            <ac:grpSpMk id="9" creationId="{74BE37F2-2BA4-2B3E-419D-0CFA108DE8B3}"/>
          </ac:grpSpMkLst>
        </pc:grpChg>
        <pc:grpChg chg="del">
          <ac:chgData name="Rodriguez Gonzalez, Mayra" userId="6c4d9898-10b1-4097-9f64-966129039c8a" providerId="ADAL" clId="{54C43216-90AE-474F-9EF7-1FA88311ECA5}" dt="2023-05-08T19:55:31.319" v="4587" actId="478"/>
          <ac:grpSpMkLst>
            <pc:docMk/>
            <pc:sldMk cId="827782016" sldId="291"/>
            <ac:grpSpMk id="11" creationId="{43A9190C-6380-3060-A2DD-3B6FD1BE719C}"/>
          </ac:grpSpMkLst>
        </pc:grpChg>
        <pc:picChg chg="add mod">
          <ac:chgData name="Rodriguez Gonzalez, Mayra" userId="6c4d9898-10b1-4097-9f64-966129039c8a" providerId="ADAL" clId="{54C43216-90AE-474F-9EF7-1FA88311ECA5}" dt="2023-05-08T20:38:12.705" v="4897" actId="1076"/>
          <ac:picMkLst>
            <pc:docMk/>
            <pc:sldMk cId="827782016" sldId="291"/>
            <ac:picMk id="2" creationId="{F2107219-3BD1-F36D-8CA1-87C5433C3028}"/>
          </ac:picMkLst>
        </pc:picChg>
        <pc:picChg chg="add mod">
          <ac:chgData name="Rodriguez Gonzalez, Mayra" userId="6c4d9898-10b1-4097-9f64-966129039c8a" providerId="ADAL" clId="{54C43216-90AE-474F-9EF7-1FA88311ECA5}" dt="2023-05-08T20:38:15.319" v="4898" actId="1076"/>
          <ac:picMkLst>
            <pc:docMk/>
            <pc:sldMk cId="827782016" sldId="291"/>
            <ac:picMk id="14" creationId="{CFBC2B4A-EEDE-2786-39B8-DCDECC0B532D}"/>
          </ac:picMkLst>
        </pc:picChg>
        <pc:picChg chg="del">
          <ac:chgData name="Rodriguez Gonzalez, Mayra" userId="6c4d9898-10b1-4097-9f64-966129039c8a" providerId="ADAL" clId="{54C43216-90AE-474F-9EF7-1FA88311ECA5}" dt="2023-05-08T19:55:32.063" v="4588" actId="478"/>
          <ac:picMkLst>
            <pc:docMk/>
            <pc:sldMk cId="827782016" sldId="291"/>
            <ac:picMk id="1026" creationId="{AB831CD0-0800-E144-0F8D-47C85CD25D0B}"/>
          </ac:picMkLst>
        </pc:picChg>
      </pc:sldChg>
      <pc:sldChg chg="new del">
        <pc:chgData name="Rodriguez Gonzalez, Mayra" userId="6c4d9898-10b1-4097-9f64-966129039c8a" providerId="ADAL" clId="{54C43216-90AE-474F-9EF7-1FA88311ECA5}" dt="2023-05-08T20:42:52.967" v="4907" actId="47"/>
        <pc:sldMkLst>
          <pc:docMk/>
          <pc:sldMk cId="1144395247" sldId="292"/>
        </pc:sldMkLst>
      </pc:sldChg>
      <pc:sldChg chg="addSp delSp modSp add del mod ord">
        <pc:chgData name="Rodriguez Gonzalez, Mayra" userId="6c4d9898-10b1-4097-9f64-966129039c8a" providerId="ADAL" clId="{54C43216-90AE-474F-9EF7-1FA88311ECA5}" dt="2023-05-08T20:11:33.608" v="4732" actId="2696"/>
        <pc:sldMkLst>
          <pc:docMk/>
          <pc:sldMk cId="2710714306" sldId="292"/>
        </pc:sldMkLst>
        <pc:spChg chg="del">
          <ac:chgData name="Rodriguez Gonzalez, Mayra" userId="6c4d9898-10b1-4097-9f64-966129039c8a" providerId="ADAL" clId="{54C43216-90AE-474F-9EF7-1FA88311ECA5}" dt="2023-05-08T20:10:48.660" v="4727" actId="478"/>
          <ac:spMkLst>
            <pc:docMk/>
            <pc:sldMk cId="2710714306" sldId="292"/>
            <ac:spMk id="9" creationId="{2F58EB8B-A2EB-F79B-B51C-6F9CC435B25F}"/>
          </ac:spMkLst>
        </pc:spChg>
        <pc:spChg chg="del">
          <ac:chgData name="Rodriguez Gonzalez, Mayra" userId="6c4d9898-10b1-4097-9f64-966129039c8a" providerId="ADAL" clId="{54C43216-90AE-474F-9EF7-1FA88311ECA5}" dt="2023-05-08T20:10:47.083" v="4725" actId="478"/>
          <ac:spMkLst>
            <pc:docMk/>
            <pc:sldMk cId="2710714306" sldId="292"/>
            <ac:spMk id="10" creationId="{EB68933B-B200-F520-DF96-B88FB62CE359}"/>
          </ac:spMkLst>
        </pc:spChg>
        <pc:picChg chg="del">
          <ac:chgData name="Rodriguez Gonzalez, Mayra" userId="6c4d9898-10b1-4097-9f64-966129039c8a" providerId="ADAL" clId="{54C43216-90AE-474F-9EF7-1FA88311ECA5}" dt="2023-05-08T20:10:48.012" v="4726" actId="478"/>
          <ac:picMkLst>
            <pc:docMk/>
            <pc:sldMk cId="2710714306" sldId="292"/>
            <ac:picMk id="8" creationId="{C178D4C2-E64C-596E-BA8B-2B93A67F9CA8}"/>
          </ac:picMkLst>
        </pc:picChg>
        <pc:picChg chg="add mod">
          <ac:chgData name="Rodriguez Gonzalez, Mayra" userId="6c4d9898-10b1-4097-9f64-966129039c8a" providerId="ADAL" clId="{54C43216-90AE-474F-9EF7-1FA88311ECA5}" dt="2023-05-08T20:10:51.639" v="4729" actId="1076"/>
          <ac:picMkLst>
            <pc:docMk/>
            <pc:sldMk cId="2710714306" sldId="292"/>
            <ac:picMk id="5122" creationId="{8F9EA480-D77F-39A6-0E85-A1A6C9B06927}"/>
          </ac:picMkLst>
        </pc:picChg>
      </pc:sldChg>
      <pc:sldChg chg="addSp delSp modSp add del mod delAnim modAnim">
        <pc:chgData name="Rodriguez Gonzalez, Mayra" userId="6c4d9898-10b1-4097-9f64-966129039c8a" providerId="ADAL" clId="{54C43216-90AE-474F-9EF7-1FA88311ECA5}" dt="2023-05-08T21:38:49.816" v="5557" actId="2696"/>
        <pc:sldMkLst>
          <pc:docMk/>
          <pc:sldMk cId="3009966048" sldId="292"/>
        </pc:sldMkLst>
        <pc:spChg chg="add mod">
          <ac:chgData name="Rodriguez Gonzalez, Mayra" userId="6c4d9898-10b1-4097-9f64-966129039c8a" providerId="ADAL" clId="{54C43216-90AE-474F-9EF7-1FA88311ECA5}" dt="2023-05-08T20:44:18.382" v="5043" actId="20577"/>
          <ac:spMkLst>
            <pc:docMk/>
            <pc:sldMk cId="3009966048" sldId="292"/>
            <ac:spMk id="4" creationId="{44065187-5305-C3C5-88D8-602E97C5ED26}"/>
          </ac:spMkLst>
        </pc:spChg>
        <pc:spChg chg="del">
          <ac:chgData name="Rodriguez Gonzalez, Mayra" userId="6c4d9898-10b1-4097-9f64-966129039c8a" providerId="ADAL" clId="{54C43216-90AE-474F-9EF7-1FA88311ECA5}" dt="2023-05-08T20:43:17.841" v="4934" actId="478"/>
          <ac:spMkLst>
            <pc:docMk/>
            <pc:sldMk cId="3009966048" sldId="292"/>
            <ac:spMk id="37" creationId="{D714007C-E025-1DF3-64A6-454DC575C536}"/>
          </ac:spMkLst>
        </pc:spChg>
        <pc:spChg chg="mod">
          <ac:chgData name="Rodriguez Gonzalez, Mayra" userId="6c4d9898-10b1-4097-9f64-966129039c8a" providerId="ADAL" clId="{54C43216-90AE-474F-9EF7-1FA88311ECA5}" dt="2023-05-08T21:37:27.848" v="5508" actId="20577"/>
          <ac:spMkLst>
            <pc:docMk/>
            <pc:sldMk cId="3009966048" sldId="292"/>
            <ac:spMk id="40" creationId="{CEA7B83F-2744-40A7-944B-54B7294AB204}"/>
          </ac:spMkLst>
        </pc:spChg>
        <pc:grpChg chg="del">
          <ac:chgData name="Rodriguez Gonzalez, Mayra" userId="6c4d9898-10b1-4097-9f64-966129039c8a" providerId="ADAL" clId="{54C43216-90AE-474F-9EF7-1FA88311ECA5}" dt="2023-05-08T20:42:55.535" v="4909" actId="478"/>
          <ac:grpSpMkLst>
            <pc:docMk/>
            <pc:sldMk cId="3009966048" sldId="292"/>
            <ac:grpSpMk id="33" creationId="{5ABCBFD2-3B33-2805-B2E0-B3790327266F}"/>
          </ac:grpSpMkLst>
        </pc:grpChg>
        <pc:grpChg chg="del">
          <ac:chgData name="Rodriguez Gonzalez, Mayra" userId="6c4d9898-10b1-4097-9f64-966129039c8a" providerId="ADAL" clId="{54C43216-90AE-474F-9EF7-1FA88311ECA5}" dt="2023-05-08T20:42:55.967" v="4910" actId="478"/>
          <ac:grpSpMkLst>
            <pc:docMk/>
            <pc:sldMk cId="3009966048" sldId="292"/>
            <ac:grpSpMk id="34" creationId="{657724A0-C174-CD8F-6773-446A9AD167CD}"/>
          </ac:grpSpMkLst>
        </pc:grpChg>
        <pc:grpChg chg="del">
          <ac:chgData name="Rodriguez Gonzalez, Mayra" userId="6c4d9898-10b1-4097-9f64-966129039c8a" providerId="ADAL" clId="{54C43216-90AE-474F-9EF7-1FA88311ECA5}" dt="2023-05-08T20:42:56.400" v="4911" actId="478"/>
          <ac:grpSpMkLst>
            <pc:docMk/>
            <pc:sldMk cId="3009966048" sldId="292"/>
            <ac:grpSpMk id="35" creationId="{5FF13E21-4220-5B47-73FB-6A20DEFD86EF}"/>
          </ac:grpSpMkLst>
        </pc:grpChg>
        <pc:grpChg chg="del">
          <ac:chgData name="Rodriguez Gonzalez, Mayra" userId="6c4d9898-10b1-4097-9f64-966129039c8a" providerId="ADAL" clId="{54C43216-90AE-474F-9EF7-1FA88311ECA5}" dt="2023-05-08T20:42:56.899" v="4912" actId="478"/>
          <ac:grpSpMkLst>
            <pc:docMk/>
            <pc:sldMk cId="3009966048" sldId="292"/>
            <ac:grpSpMk id="36" creationId="{3E122943-91A8-C964-7496-3A7B8BD88158}"/>
          </ac:grpSpMkLst>
        </pc:grpChg>
        <pc:picChg chg="add del mod">
          <ac:chgData name="Rodriguez Gonzalez, Mayra" userId="6c4d9898-10b1-4097-9f64-966129039c8a" providerId="ADAL" clId="{54C43216-90AE-474F-9EF7-1FA88311ECA5}" dt="2023-05-08T21:37:36.396" v="5509" actId="21"/>
          <ac:picMkLst>
            <pc:docMk/>
            <pc:sldMk cId="3009966048" sldId="292"/>
            <ac:picMk id="2" creationId="{FD118B8E-308D-ACD7-6CB5-996AA4462DE6}"/>
          </ac:picMkLst>
        </pc:picChg>
        <pc:picChg chg="add del mod">
          <ac:chgData name="Rodriguez Gonzalez, Mayra" userId="6c4d9898-10b1-4097-9f64-966129039c8a" providerId="ADAL" clId="{54C43216-90AE-474F-9EF7-1FA88311ECA5}" dt="2023-05-08T21:38:36.712" v="5552" actId="21"/>
          <ac:picMkLst>
            <pc:docMk/>
            <pc:sldMk cId="3009966048" sldId="292"/>
            <ac:picMk id="7" creationId="{253C1891-B8B1-21B7-6962-02BF808CE419}"/>
          </ac:picMkLst>
        </pc:picChg>
      </pc:sldChg>
      <pc:sldChg chg="new del">
        <pc:chgData name="Rodriguez Gonzalez, Mayra" userId="6c4d9898-10b1-4097-9f64-966129039c8a" providerId="ADAL" clId="{54C43216-90AE-474F-9EF7-1FA88311ECA5}" dt="2023-05-08T20:10:41.795" v="4723" actId="680"/>
        <pc:sldMkLst>
          <pc:docMk/>
          <pc:sldMk cId="3353300446" sldId="292"/>
        </pc:sldMkLst>
      </pc:sldChg>
      <pc:sldChg chg="new del">
        <pc:chgData name="Rodriguez Gonzalez, Mayra" userId="6c4d9898-10b1-4097-9f64-966129039c8a" providerId="ADAL" clId="{54C43216-90AE-474F-9EF7-1FA88311ECA5}" dt="2023-05-08T20:44:46.380" v="5045" actId="2696"/>
        <pc:sldMkLst>
          <pc:docMk/>
          <pc:sldMk cId="76251831" sldId="293"/>
        </pc:sldMkLst>
      </pc:sldChg>
      <pc:sldChg chg="addSp delSp modSp add mod">
        <pc:chgData name="Rodriguez Gonzalez, Mayra" userId="6c4d9898-10b1-4097-9f64-966129039c8a" providerId="ADAL" clId="{54C43216-90AE-474F-9EF7-1FA88311ECA5}" dt="2023-05-08T20:49:22.777" v="5143" actId="164"/>
        <pc:sldMkLst>
          <pc:docMk/>
          <pc:sldMk cId="103171867" sldId="293"/>
        </pc:sldMkLst>
        <pc:spChg chg="add del mod">
          <ac:chgData name="Rodriguez Gonzalez, Mayra" userId="6c4d9898-10b1-4097-9f64-966129039c8a" providerId="ADAL" clId="{54C43216-90AE-474F-9EF7-1FA88311ECA5}" dt="2023-05-08T20:45:14.022" v="5073" actId="478"/>
          <ac:spMkLst>
            <pc:docMk/>
            <pc:sldMk cId="103171867" sldId="293"/>
            <ac:spMk id="4" creationId="{0E005CC9-971B-DE08-1C09-AAD9DEED03AE}"/>
          </ac:spMkLst>
        </pc:spChg>
        <pc:spChg chg="add del mod">
          <ac:chgData name="Rodriguez Gonzalez, Mayra" userId="6c4d9898-10b1-4097-9f64-966129039c8a" providerId="ADAL" clId="{54C43216-90AE-474F-9EF7-1FA88311ECA5}" dt="2023-05-08T20:46:43.584" v="5094" actId="478"/>
          <ac:spMkLst>
            <pc:docMk/>
            <pc:sldMk cId="103171867" sldId="293"/>
            <ac:spMk id="13" creationId="{6D5D5230-67BC-EF41-7082-E5BEBD5C7285}"/>
          </ac:spMkLst>
        </pc:spChg>
        <pc:spChg chg="add mod">
          <ac:chgData name="Rodriguez Gonzalez, Mayra" userId="6c4d9898-10b1-4097-9f64-966129039c8a" providerId="ADAL" clId="{54C43216-90AE-474F-9EF7-1FA88311ECA5}" dt="2023-05-08T20:49:22.777" v="5143" actId="164"/>
          <ac:spMkLst>
            <pc:docMk/>
            <pc:sldMk cId="103171867" sldId="293"/>
            <ac:spMk id="25" creationId="{42FEE33B-2867-8B9F-BFA5-3DE8B6287DDE}"/>
          </ac:spMkLst>
        </pc:spChg>
        <pc:spChg chg="mod">
          <ac:chgData name="Rodriguez Gonzalez, Mayra" userId="6c4d9898-10b1-4097-9f64-966129039c8a" providerId="ADAL" clId="{54C43216-90AE-474F-9EF7-1FA88311ECA5}" dt="2023-05-08T20:44:58.863" v="5066" actId="20577"/>
          <ac:spMkLst>
            <pc:docMk/>
            <pc:sldMk cId="103171867" sldId="293"/>
            <ac:spMk id="40" creationId="{CEA7B83F-2744-40A7-944B-54B7294AB204}"/>
          </ac:spMkLst>
        </pc:spChg>
        <pc:grpChg chg="add mod">
          <ac:chgData name="Rodriguez Gonzalez, Mayra" userId="6c4d9898-10b1-4097-9f64-966129039c8a" providerId="ADAL" clId="{54C43216-90AE-474F-9EF7-1FA88311ECA5}" dt="2023-05-08T20:49:22.777" v="5143" actId="164"/>
          <ac:grpSpMkLst>
            <pc:docMk/>
            <pc:sldMk cId="103171867" sldId="293"/>
            <ac:grpSpMk id="26" creationId="{E9FC5524-B3B1-5A3C-D005-17AFC5C43589}"/>
          </ac:grpSpMkLst>
        </pc:grpChg>
        <pc:graphicFrameChg chg="del">
          <ac:chgData name="Rodriguez Gonzalez, Mayra" userId="6c4d9898-10b1-4097-9f64-966129039c8a" providerId="ADAL" clId="{54C43216-90AE-474F-9EF7-1FA88311ECA5}" dt="2023-05-08T20:44:54" v="5047" actId="478"/>
          <ac:graphicFrameMkLst>
            <pc:docMk/>
            <pc:sldMk cId="103171867" sldId="293"/>
            <ac:graphicFrameMk id="11" creationId="{4C86FDDA-CE2F-1887-A1E3-A6EBF933A149}"/>
          </ac:graphicFrameMkLst>
        </pc:graphicFrameChg>
        <pc:picChg chg="add del mod">
          <ac:chgData name="Rodriguez Gonzalez, Mayra" userId="6c4d9898-10b1-4097-9f64-966129039c8a" providerId="ADAL" clId="{54C43216-90AE-474F-9EF7-1FA88311ECA5}" dt="2023-05-08T20:45:12.805" v="5071" actId="478"/>
          <ac:picMkLst>
            <pc:docMk/>
            <pc:sldMk cId="103171867" sldId="293"/>
            <ac:picMk id="2" creationId="{CC47DD31-304A-487F-7CBB-40F0C52C8ED6}"/>
          </ac:picMkLst>
        </pc:picChg>
        <pc:picChg chg="add del mod">
          <ac:chgData name="Rodriguez Gonzalez, Mayra" userId="6c4d9898-10b1-4097-9f64-966129039c8a" providerId="ADAL" clId="{54C43216-90AE-474F-9EF7-1FA88311ECA5}" dt="2023-05-08T20:45:12.301" v="5070" actId="478"/>
          <ac:picMkLst>
            <pc:docMk/>
            <pc:sldMk cId="103171867" sldId="293"/>
            <ac:picMk id="6" creationId="{74797370-2F25-CB9D-7BD7-4CAAE6FE28E8}"/>
          </ac:picMkLst>
        </pc:picChg>
        <pc:picChg chg="add mod">
          <ac:chgData name="Rodriguez Gonzalez, Mayra" userId="6c4d9898-10b1-4097-9f64-966129039c8a" providerId="ADAL" clId="{54C43216-90AE-474F-9EF7-1FA88311ECA5}" dt="2023-05-08T20:45:20.186" v="5074"/>
          <ac:picMkLst>
            <pc:docMk/>
            <pc:sldMk cId="103171867" sldId="293"/>
            <ac:picMk id="7" creationId="{42566720-3A64-5D9A-4FD0-083C60D8DA9B}"/>
          </ac:picMkLst>
        </pc:picChg>
        <pc:picChg chg="add mod">
          <ac:chgData name="Rodriguez Gonzalez, Mayra" userId="6c4d9898-10b1-4097-9f64-966129039c8a" providerId="ADAL" clId="{54C43216-90AE-474F-9EF7-1FA88311ECA5}" dt="2023-05-08T20:45:50.316" v="5083" actId="1076"/>
          <ac:picMkLst>
            <pc:docMk/>
            <pc:sldMk cId="103171867" sldId="293"/>
            <ac:picMk id="8" creationId="{477A4A15-80D5-8155-F619-8D1907AFD3C5}"/>
          </ac:picMkLst>
        </pc:picChg>
        <pc:cxnChg chg="add del mod">
          <ac:chgData name="Rodriguez Gonzalez, Mayra" userId="6c4d9898-10b1-4097-9f64-966129039c8a" providerId="ADAL" clId="{54C43216-90AE-474F-9EF7-1FA88311ECA5}" dt="2023-05-08T20:46:03.423" v="5086" actId="478"/>
          <ac:cxnSpMkLst>
            <pc:docMk/>
            <pc:sldMk cId="103171867" sldId="293"/>
            <ac:cxnSpMk id="10" creationId="{750D1B10-E513-61DD-925C-6199EB30ECBC}"/>
          </ac:cxnSpMkLst>
        </pc:cxnChg>
        <pc:cxnChg chg="add del mod">
          <ac:chgData name="Rodriguez Gonzalez, Mayra" userId="6c4d9898-10b1-4097-9f64-966129039c8a" providerId="ADAL" clId="{54C43216-90AE-474F-9EF7-1FA88311ECA5}" dt="2023-05-08T20:47:45.558" v="5107" actId="478"/>
          <ac:cxnSpMkLst>
            <pc:docMk/>
            <pc:sldMk cId="103171867" sldId="293"/>
            <ac:cxnSpMk id="15" creationId="{0B6947F6-B806-0386-F939-24EBC6384519}"/>
          </ac:cxnSpMkLst>
        </pc:cxnChg>
        <pc:cxnChg chg="add mod">
          <ac:chgData name="Rodriguez Gonzalez, Mayra" userId="6c4d9898-10b1-4097-9f64-966129039c8a" providerId="ADAL" clId="{54C43216-90AE-474F-9EF7-1FA88311ECA5}" dt="2023-05-08T20:49:22.777" v="5143" actId="164"/>
          <ac:cxnSpMkLst>
            <pc:docMk/>
            <pc:sldMk cId="103171867" sldId="293"/>
            <ac:cxnSpMk id="22" creationId="{11CF1E7C-5186-8247-6161-07C732CD1885}"/>
          </ac:cxnSpMkLst>
        </pc:cxnChg>
      </pc:sldChg>
      <pc:sldChg chg="addSp delSp modSp add del mod delAnim">
        <pc:chgData name="Rodriguez Gonzalez, Mayra" userId="6c4d9898-10b1-4097-9f64-966129039c8a" providerId="ADAL" clId="{54C43216-90AE-474F-9EF7-1FA88311ECA5}" dt="2023-05-08T21:23:40.172" v="5351" actId="2696"/>
        <pc:sldMkLst>
          <pc:docMk/>
          <pc:sldMk cId="478902648" sldId="294"/>
        </pc:sldMkLst>
        <pc:spChg chg="del">
          <ac:chgData name="Rodriguez Gonzalez, Mayra" userId="6c4d9898-10b1-4097-9f64-966129039c8a" providerId="ADAL" clId="{54C43216-90AE-474F-9EF7-1FA88311ECA5}" dt="2023-05-08T20:56:20.876" v="5189" actId="478"/>
          <ac:spMkLst>
            <pc:docMk/>
            <pc:sldMk cId="478902648" sldId="294"/>
            <ac:spMk id="6" creationId="{3BD0B89F-F3D7-D6E6-1EC1-79245C472C54}"/>
          </ac:spMkLst>
        </pc:spChg>
        <pc:spChg chg="del">
          <ac:chgData name="Rodriguez Gonzalez, Mayra" userId="6c4d9898-10b1-4097-9f64-966129039c8a" providerId="ADAL" clId="{54C43216-90AE-474F-9EF7-1FA88311ECA5}" dt="2023-05-08T20:56:21.472" v="5190" actId="478"/>
          <ac:spMkLst>
            <pc:docMk/>
            <pc:sldMk cId="478902648" sldId="294"/>
            <ac:spMk id="7" creationId="{7BBB4879-C10B-9402-C94D-32FCD37C9BC6}"/>
          </ac:spMkLst>
        </pc:spChg>
        <pc:spChg chg="del">
          <ac:chgData name="Rodriguez Gonzalez, Mayra" userId="6c4d9898-10b1-4097-9f64-966129039c8a" providerId="ADAL" clId="{54C43216-90AE-474F-9EF7-1FA88311ECA5}" dt="2023-05-08T20:56:20.208" v="5188" actId="478"/>
          <ac:spMkLst>
            <pc:docMk/>
            <pc:sldMk cId="478902648" sldId="294"/>
            <ac:spMk id="8" creationId="{D715A8D4-8A25-2B4D-1FEF-04A8565DD7B4}"/>
          </ac:spMkLst>
        </pc:spChg>
        <pc:spChg chg="del">
          <ac:chgData name="Rodriguez Gonzalez, Mayra" userId="6c4d9898-10b1-4097-9f64-966129039c8a" providerId="ADAL" clId="{54C43216-90AE-474F-9EF7-1FA88311ECA5}" dt="2023-05-08T20:56:19.552" v="5187" actId="478"/>
          <ac:spMkLst>
            <pc:docMk/>
            <pc:sldMk cId="478902648" sldId="294"/>
            <ac:spMk id="9" creationId="{91905D2A-7C56-F57F-DF50-DFBD5057E605}"/>
          </ac:spMkLst>
        </pc:spChg>
        <pc:spChg chg="del">
          <ac:chgData name="Rodriguez Gonzalez, Mayra" userId="6c4d9898-10b1-4097-9f64-966129039c8a" providerId="ADAL" clId="{54C43216-90AE-474F-9EF7-1FA88311ECA5}" dt="2023-05-08T20:56:18.719" v="5186" actId="478"/>
          <ac:spMkLst>
            <pc:docMk/>
            <pc:sldMk cId="478902648" sldId="294"/>
            <ac:spMk id="10" creationId="{0D0D5711-2E37-181E-0964-A8E972A16A0C}"/>
          </ac:spMkLst>
        </pc:spChg>
        <pc:spChg chg="del">
          <ac:chgData name="Rodriguez Gonzalez, Mayra" userId="6c4d9898-10b1-4097-9f64-966129039c8a" providerId="ADAL" clId="{54C43216-90AE-474F-9EF7-1FA88311ECA5}" dt="2023-05-08T20:56:16.651" v="5183" actId="478"/>
          <ac:spMkLst>
            <pc:docMk/>
            <pc:sldMk cId="478902648" sldId="294"/>
            <ac:spMk id="12" creationId="{C9258837-254E-19EA-4669-D941D47C0836}"/>
          </ac:spMkLst>
        </pc:spChg>
        <pc:spChg chg="del">
          <ac:chgData name="Rodriguez Gonzalez, Mayra" userId="6c4d9898-10b1-4097-9f64-966129039c8a" providerId="ADAL" clId="{54C43216-90AE-474F-9EF7-1FA88311ECA5}" dt="2023-05-08T20:56:17.279" v="5184" actId="478"/>
          <ac:spMkLst>
            <pc:docMk/>
            <pc:sldMk cId="478902648" sldId="294"/>
            <ac:spMk id="13" creationId="{327DA17D-ADCA-CEAD-28BD-2F100F41C038}"/>
          </ac:spMkLst>
        </pc:spChg>
        <pc:spChg chg="del">
          <ac:chgData name="Rodriguez Gonzalez, Mayra" userId="6c4d9898-10b1-4097-9f64-966129039c8a" providerId="ADAL" clId="{54C43216-90AE-474F-9EF7-1FA88311ECA5}" dt="2023-05-08T20:56:18.035" v="5185" actId="478"/>
          <ac:spMkLst>
            <pc:docMk/>
            <pc:sldMk cId="478902648" sldId="294"/>
            <ac:spMk id="14" creationId="{30CF0F23-323B-03D9-7AFF-78ACB95275A4}"/>
          </ac:spMkLst>
        </pc:spChg>
        <pc:spChg chg="del topLvl">
          <ac:chgData name="Rodriguez Gonzalez, Mayra" userId="6c4d9898-10b1-4097-9f64-966129039c8a" providerId="ADAL" clId="{54C43216-90AE-474F-9EF7-1FA88311ECA5}" dt="2023-05-08T20:56:13.397" v="5180" actId="478"/>
          <ac:spMkLst>
            <pc:docMk/>
            <pc:sldMk cId="478902648" sldId="294"/>
            <ac:spMk id="16" creationId="{4FB75C77-73AA-806F-1F99-FDC96BC0889F}"/>
          </ac:spMkLst>
        </pc:spChg>
        <pc:spChg chg="del topLvl">
          <ac:chgData name="Rodriguez Gonzalez, Mayra" userId="6c4d9898-10b1-4097-9f64-966129039c8a" providerId="ADAL" clId="{54C43216-90AE-474F-9EF7-1FA88311ECA5}" dt="2023-05-08T20:56:16.077" v="5182" actId="478"/>
          <ac:spMkLst>
            <pc:docMk/>
            <pc:sldMk cId="478902648" sldId="294"/>
            <ac:spMk id="17" creationId="{9463AF7D-751A-B35F-BC83-E568CFDB24DF}"/>
          </ac:spMkLst>
        </pc:spChg>
        <pc:spChg chg="add del mod">
          <ac:chgData name="Rodriguez Gonzalez, Mayra" userId="6c4d9898-10b1-4097-9f64-966129039c8a" providerId="ADAL" clId="{54C43216-90AE-474F-9EF7-1FA88311ECA5}" dt="2023-05-08T21:21:38.418" v="5317" actId="21"/>
          <ac:spMkLst>
            <pc:docMk/>
            <pc:sldMk cId="478902648" sldId="294"/>
            <ac:spMk id="30" creationId="{B9544550-A2C5-A057-A2B4-F234B2645AE5}"/>
          </ac:spMkLst>
        </pc:spChg>
        <pc:spChg chg="mod">
          <ac:chgData name="Rodriguez Gonzalez, Mayra" userId="6c4d9898-10b1-4097-9f64-966129039c8a" providerId="ADAL" clId="{54C43216-90AE-474F-9EF7-1FA88311ECA5}" dt="2023-05-08T20:56:26.761" v="5209" actId="20577"/>
          <ac:spMkLst>
            <pc:docMk/>
            <pc:sldMk cId="478902648" sldId="294"/>
            <ac:spMk id="40" creationId="{CEA7B83F-2744-40A7-944B-54B7294AB204}"/>
          </ac:spMkLst>
        </pc:spChg>
        <pc:grpChg chg="del">
          <ac:chgData name="Rodriguez Gonzalez, Mayra" userId="6c4d9898-10b1-4097-9f64-966129039c8a" providerId="ADAL" clId="{54C43216-90AE-474F-9EF7-1FA88311ECA5}" dt="2023-05-08T20:56:13.397" v="5180" actId="478"/>
          <ac:grpSpMkLst>
            <pc:docMk/>
            <pc:sldMk cId="478902648" sldId="294"/>
            <ac:grpSpMk id="15" creationId="{E4EBE02F-2454-C820-51F6-024EAB067013}"/>
          </ac:grpSpMkLst>
        </pc:grpChg>
        <pc:picChg chg="del">
          <ac:chgData name="Rodriguez Gonzalez, Mayra" userId="6c4d9898-10b1-4097-9f64-966129039c8a" providerId="ADAL" clId="{54C43216-90AE-474F-9EF7-1FA88311ECA5}" dt="2023-05-08T20:56:13.966" v="5181" actId="478"/>
          <ac:picMkLst>
            <pc:docMk/>
            <pc:sldMk cId="478902648" sldId="294"/>
            <ac:picMk id="4" creationId="{C1425FF4-9539-E9A5-6C7E-89C86E9A276C}"/>
          </ac:picMkLst>
        </pc:picChg>
        <pc:picChg chg="add del mod">
          <ac:chgData name="Rodriguez Gonzalez, Mayra" userId="6c4d9898-10b1-4097-9f64-966129039c8a" providerId="ADAL" clId="{54C43216-90AE-474F-9EF7-1FA88311ECA5}" dt="2023-05-08T21:21:38.418" v="5317" actId="21"/>
          <ac:picMkLst>
            <pc:docMk/>
            <pc:sldMk cId="478902648" sldId="294"/>
            <ac:picMk id="18" creationId="{31BBFC75-6C74-DAFE-DC05-70A4417292C0}"/>
          </ac:picMkLst>
        </pc:picChg>
        <pc:picChg chg="add mod">
          <ac:chgData name="Rodriguez Gonzalez, Mayra" userId="6c4d9898-10b1-4097-9f64-966129039c8a" providerId="ADAL" clId="{54C43216-90AE-474F-9EF7-1FA88311ECA5}" dt="2023-05-08T20:56:54.894" v="5218" actId="1076"/>
          <ac:picMkLst>
            <pc:docMk/>
            <pc:sldMk cId="478902648" sldId="294"/>
            <ac:picMk id="19" creationId="{F789A7EA-DBEA-4078-652F-4C1B10A3DDE0}"/>
          </ac:picMkLst>
        </pc:picChg>
        <pc:picChg chg="add del mod">
          <ac:chgData name="Rodriguez Gonzalez, Mayra" userId="6c4d9898-10b1-4097-9f64-966129039c8a" providerId="ADAL" clId="{54C43216-90AE-474F-9EF7-1FA88311ECA5}" dt="2023-05-08T21:21:38.418" v="5317" actId="21"/>
          <ac:picMkLst>
            <pc:docMk/>
            <pc:sldMk cId="478902648" sldId="294"/>
            <ac:picMk id="20" creationId="{6B5785FF-1A6D-5B70-CA54-CF9FC6CEEDC8}"/>
          </ac:picMkLst>
        </pc:picChg>
        <pc:picChg chg="add del mod">
          <ac:chgData name="Rodriguez Gonzalez, Mayra" userId="6c4d9898-10b1-4097-9f64-966129039c8a" providerId="ADAL" clId="{54C43216-90AE-474F-9EF7-1FA88311ECA5}" dt="2023-05-08T21:21:38.418" v="5317" actId="21"/>
          <ac:picMkLst>
            <pc:docMk/>
            <pc:sldMk cId="478902648" sldId="294"/>
            <ac:picMk id="21" creationId="{F0BC13C0-0B68-AAA6-DEE3-A8E9D612E562}"/>
          </ac:picMkLst>
        </pc:picChg>
        <pc:picChg chg="add del mod">
          <ac:chgData name="Rodriguez Gonzalez, Mayra" userId="6c4d9898-10b1-4097-9f64-966129039c8a" providerId="ADAL" clId="{54C43216-90AE-474F-9EF7-1FA88311ECA5}" dt="2023-05-08T21:21:38.418" v="5317" actId="21"/>
          <ac:picMkLst>
            <pc:docMk/>
            <pc:sldMk cId="478902648" sldId="294"/>
            <ac:picMk id="22" creationId="{B20C18B8-2895-5C9B-7481-995AA3273356}"/>
          </ac:picMkLst>
        </pc:picChg>
        <pc:picChg chg="add del mod">
          <ac:chgData name="Rodriguez Gonzalez, Mayra" userId="6c4d9898-10b1-4097-9f64-966129039c8a" providerId="ADAL" clId="{54C43216-90AE-474F-9EF7-1FA88311ECA5}" dt="2023-05-08T21:21:22.407" v="5313" actId="478"/>
          <ac:picMkLst>
            <pc:docMk/>
            <pc:sldMk cId="478902648" sldId="294"/>
            <ac:picMk id="26" creationId="{B7A59DCE-D8E8-5938-A2B9-76A478B1D938}"/>
          </ac:picMkLst>
        </pc:picChg>
        <pc:picChg chg="add del mod">
          <ac:chgData name="Rodriguez Gonzalez, Mayra" userId="6c4d9898-10b1-4097-9f64-966129039c8a" providerId="ADAL" clId="{54C43216-90AE-474F-9EF7-1FA88311ECA5}" dt="2023-05-08T21:21:22.959" v="5314" actId="478"/>
          <ac:picMkLst>
            <pc:docMk/>
            <pc:sldMk cId="478902648" sldId="294"/>
            <ac:picMk id="28" creationId="{63BB3214-A2AF-BB28-8DE6-B66457099872}"/>
          </ac:picMkLst>
        </pc:picChg>
        <pc:cxnChg chg="add mod">
          <ac:chgData name="Rodriguez Gonzalez, Mayra" userId="6c4d9898-10b1-4097-9f64-966129039c8a" providerId="ADAL" clId="{54C43216-90AE-474F-9EF7-1FA88311ECA5}" dt="2023-05-08T20:56:39.370" v="5213" actId="1076"/>
          <ac:cxnSpMkLst>
            <pc:docMk/>
            <pc:sldMk cId="478902648" sldId="294"/>
            <ac:cxnSpMk id="11" creationId="{37592E4A-8BE0-0B3D-82B0-D432068E91AD}"/>
          </ac:cxnSpMkLst>
        </pc:cxnChg>
        <pc:cxnChg chg="add mod">
          <ac:chgData name="Rodriguez Gonzalez, Mayra" userId="6c4d9898-10b1-4097-9f64-966129039c8a" providerId="ADAL" clId="{54C43216-90AE-474F-9EF7-1FA88311ECA5}" dt="2023-05-08T20:57:09.333" v="5222" actId="14100"/>
          <ac:cxnSpMkLst>
            <pc:docMk/>
            <pc:sldMk cId="478902648" sldId="294"/>
            <ac:cxnSpMk id="23" creationId="{41F0B318-38B3-00A2-9FDB-9C49A42111EC}"/>
          </ac:cxnSpMkLst>
        </pc:cxnChg>
      </pc:sldChg>
      <pc:sldChg chg="add del">
        <pc:chgData name="Rodriguez Gonzalez, Mayra" userId="6c4d9898-10b1-4097-9f64-966129039c8a" providerId="ADAL" clId="{54C43216-90AE-474F-9EF7-1FA88311ECA5}" dt="2023-05-08T20:45:35.918" v="5080"/>
        <pc:sldMkLst>
          <pc:docMk/>
          <pc:sldMk cId="1686022712" sldId="294"/>
        </pc:sldMkLst>
      </pc:sldChg>
      <pc:sldChg chg="add ord">
        <pc:chgData name="Rodriguez Gonzalez, Mayra" userId="6c4d9898-10b1-4097-9f64-966129039c8a" providerId="ADAL" clId="{54C43216-90AE-474F-9EF7-1FA88311ECA5}" dt="2023-05-08T21:54:48.061" v="6191"/>
        <pc:sldMkLst>
          <pc:docMk/>
          <pc:sldMk cId="4285924811" sldId="295"/>
        </pc:sldMkLst>
      </pc:sldChg>
      <pc:sldChg chg="addSp delSp modSp add mod">
        <pc:chgData name="Rodriguez Gonzalez, Mayra" userId="6c4d9898-10b1-4097-9f64-966129039c8a" providerId="ADAL" clId="{54C43216-90AE-474F-9EF7-1FA88311ECA5}" dt="2023-05-08T21:39:49.754" v="5562" actId="1076"/>
        <pc:sldMkLst>
          <pc:docMk/>
          <pc:sldMk cId="399178166" sldId="296"/>
        </pc:sldMkLst>
        <pc:spChg chg="add mod">
          <ac:chgData name="Rodriguez Gonzalez, Mayra" userId="6c4d9898-10b1-4097-9f64-966129039c8a" providerId="ADAL" clId="{54C43216-90AE-474F-9EF7-1FA88311ECA5}" dt="2023-05-08T21:39:49.754" v="5562" actId="1076"/>
          <ac:spMkLst>
            <pc:docMk/>
            <pc:sldMk cId="399178166" sldId="296"/>
            <ac:spMk id="8" creationId="{4B7B1DCF-EFB7-4A18-B8FD-9A24F5518918}"/>
          </ac:spMkLst>
        </pc:spChg>
        <pc:spChg chg="mod">
          <ac:chgData name="Rodriguez Gonzalez, Mayra" userId="6c4d9898-10b1-4097-9f64-966129039c8a" providerId="ADAL" clId="{54C43216-90AE-474F-9EF7-1FA88311ECA5}" dt="2023-05-08T21:20:59.735" v="5310"/>
          <ac:spMkLst>
            <pc:docMk/>
            <pc:sldMk cId="399178166" sldId="296"/>
            <ac:spMk id="40" creationId="{CEA7B83F-2744-40A7-944B-54B7294AB204}"/>
          </ac:spMkLst>
        </pc:spChg>
        <pc:picChg chg="add mod">
          <ac:chgData name="Rodriguez Gonzalez, Mayra" userId="6c4d9898-10b1-4097-9f64-966129039c8a" providerId="ADAL" clId="{54C43216-90AE-474F-9EF7-1FA88311ECA5}" dt="2023-05-08T21:15:03.960" v="5248" actId="1076"/>
          <ac:picMkLst>
            <pc:docMk/>
            <pc:sldMk cId="399178166" sldId="296"/>
            <ac:picMk id="4" creationId="{0AE64162-A7DD-1DBD-3E67-C0C05E9BA85F}"/>
          </ac:picMkLst>
        </pc:picChg>
        <pc:picChg chg="add mod">
          <ac:chgData name="Rodriguez Gonzalez, Mayra" userId="6c4d9898-10b1-4097-9f64-966129039c8a" providerId="ADAL" clId="{54C43216-90AE-474F-9EF7-1FA88311ECA5}" dt="2023-05-08T21:15:59.994" v="5257" actId="14100"/>
          <ac:picMkLst>
            <pc:docMk/>
            <pc:sldMk cId="399178166" sldId="296"/>
            <ac:picMk id="6" creationId="{AC97A15F-419F-EF8B-9E02-65103D1ECCD2}"/>
          </ac:picMkLst>
        </pc:picChg>
        <pc:picChg chg="del">
          <ac:chgData name="Rodriguez Gonzalez, Mayra" userId="6c4d9898-10b1-4097-9f64-966129039c8a" providerId="ADAL" clId="{54C43216-90AE-474F-9EF7-1FA88311ECA5}" dt="2023-05-08T21:14:40.698" v="5245" actId="478"/>
          <ac:picMkLst>
            <pc:docMk/>
            <pc:sldMk cId="399178166" sldId="296"/>
            <ac:picMk id="16" creationId="{4EB79BD5-5BE8-E4D7-0BD6-76101B40B37D}"/>
          </ac:picMkLst>
        </pc:picChg>
      </pc:sldChg>
      <pc:sldChg chg="addSp delSp modSp add del mod">
        <pc:chgData name="Rodriguez Gonzalez, Mayra" userId="6c4d9898-10b1-4097-9f64-966129039c8a" providerId="ADAL" clId="{54C43216-90AE-474F-9EF7-1FA88311ECA5}" dt="2023-05-08T21:20:47.101" v="5290" actId="2696"/>
        <pc:sldMkLst>
          <pc:docMk/>
          <pc:sldMk cId="809705139" sldId="297"/>
        </pc:sldMkLst>
        <pc:picChg chg="del">
          <ac:chgData name="Rodriguez Gonzalez, Mayra" userId="6c4d9898-10b1-4097-9f64-966129039c8a" providerId="ADAL" clId="{54C43216-90AE-474F-9EF7-1FA88311ECA5}" dt="2023-05-08T21:15:45.618" v="5250" actId="478"/>
          <ac:picMkLst>
            <pc:docMk/>
            <pc:sldMk cId="809705139" sldId="297"/>
            <ac:picMk id="4" creationId="{0AE64162-A7DD-1DBD-3E67-C0C05E9BA85F}"/>
          </ac:picMkLst>
        </pc:picChg>
        <pc:picChg chg="add mod">
          <ac:chgData name="Rodriguez Gonzalez, Mayra" userId="6c4d9898-10b1-4097-9f64-966129039c8a" providerId="ADAL" clId="{54C43216-90AE-474F-9EF7-1FA88311ECA5}" dt="2023-05-08T21:15:51.865" v="5254" actId="1076"/>
          <ac:picMkLst>
            <pc:docMk/>
            <pc:sldMk cId="809705139" sldId="297"/>
            <ac:picMk id="6" creationId="{9B121C25-D319-B7CE-2973-3FCB6B3C8AE1}"/>
          </ac:picMkLst>
        </pc:picChg>
        <pc:picChg chg="add mod">
          <ac:chgData name="Rodriguez Gonzalez, Mayra" userId="6c4d9898-10b1-4097-9f64-966129039c8a" providerId="ADAL" clId="{54C43216-90AE-474F-9EF7-1FA88311ECA5}" dt="2023-05-08T21:16:02.064" v="5258"/>
          <ac:picMkLst>
            <pc:docMk/>
            <pc:sldMk cId="809705139" sldId="297"/>
            <ac:picMk id="7" creationId="{85EBA70B-37AC-3746-7684-EC5BDCC95A81}"/>
          </ac:picMkLst>
        </pc:picChg>
      </pc:sldChg>
      <pc:sldChg chg="addSp delSp modSp add mod">
        <pc:chgData name="Rodriguez Gonzalez, Mayra" userId="6c4d9898-10b1-4097-9f64-966129039c8a" providerId="ADAL" clId="{54C43216-90AE-474F-9EF7-1FA88311ECA5}" dt="2023-05-08T21:40:24.696" v="5570" actId="1036"/>
        <pc:sldMkLst>
          <pc:docMk/>
          <pc:sldMk cId="4111488903" sldId="298"/>
        </pc:sldMkLst>
        <pc:spChg chg="add mod">
          <ac:chgData name="Rodriguez Gonzalez, Mayra" userId="6c4d9898-10b1-4097-9f64-966129039c8a" providerId="ADAL" clId="{54C43216-90AE-474F-9EF7-1FA88311ECA5}" dt="2023-05-08T21:40:24.696" v="5570" actId="1036"/>
          <ac:spMkLst>
            <pc:docMk/>
            <pc:sldMk cId="4111488903" sldId="298"/>
            <ac:spMk id="11" creationId="{A54CA226-DC46-C443-418E-0F54A5FECCA1}"/>
          </ac:spMkLst>
        </pc:spChg>
        <pc:spChg chg="mod">
          <ac:chgData name="Rodriguez Gonzalez, Mayra" userId="6c4d9898-10b1-4097-9f64-966129039c8a" providerId="ADAL" clId="{54C43216-90AE-474F-9EF7-1FA88311ECA5}" dt="2023-05-08T21:21:02.634" v="5311"/>
          <ac:spMkLst>
            <pc:docMk/>
            <pc:sldMk cId="4111488903" sldId="298"/>
            <ac:spMk id="40" creationId="{CEA7B83F-2744-40A7-944B-54B7294AB204}"/>
          </ac:spMkLst>
        </pc:spChg>
        <pc:picChg chg="add mod">
          <ac:chgData name="Rodriguez Gonzalez, Mayra" userId="6c4d9898-10b1-4097-9f64-966129039c8a" providerId="ADAL" clId="{54C43216-90AE-474F-9EF7-1FA88311ECA5}" dt="2023-05-08T21:17:24.344" v="5265" actId="1076"/>
          <ac:picMkLst>
            <pc:docMk/>
            <pc:sldMk cId="4111488903" sldId="298"/>
            <ac:picMk id="4" creationId="{C992D9B5-827C-F355-2BC6-CC45F9E9C2A9}"/>
          </ac:picMkLst>
        </pc:picChg>
        <pc:picChg chg="del">
          <ac:chgData name="Rodriguez Gonzalez, Mayra" userId="6c4d9898-10b1-4097-9f64-966129039c8a" providerId="ADAL" clId="{54C43216-90AE-474F-9EF7-1FA88311ECA5}" dt="2023-05-08T21:17:19.168" v="5261" actId="478"/>
          <ac:picMkLst>
            <pc:docMk/>
            <pc:sldMk cId="4111488903" sldId="298"/>
            <ac:picMk id="6" creationId="{9B121C25-D319-B7CE-2973-3FCB6B3C8AE1}"/>
          </ac:picMkLst>
        </pc:picChg>
        <pc:picChg chg="del">
          <ac:chgData name="Rodriguez Gonzalez, Mayra" userId="6c4d9898-10b1-4097-9f64-966129039c8a" providerId="ADAL" clId="{54C43216-90AE-474F-9EF7-1FA88311ECA5}" dt="2023-05-08T21:17:20.033" v="5262" actId="478"/>
          <ac:picMkLst>
            <pc:docMk/>
            <pc:sldMk cId="4111488903" sldId="298"/>
            <ac:picMk id="7" creationId="{85EBA70B-37AC-3746-7684-EC5BDCC95A81}"/>
          </ac:picMkLst>
        </pc:picChg>
        <pc:picChg chg="add mod">
          <ac:chgData name="Rodriguez Gonzalez, Mayra" userId="6c4d9898-10b1-4097-9f64-966129039c8a" providerId="ADAL" clId="{54C43216-90AE-474F-9EF7-1FA88311ECA5}" dt="2023-05-08T21:40:24.696" v="5570" actId="1036"/>
          <ac:picMkLst>
            <pc:docMk/>
            <pc:sldMk cId="4111488903" sldId="298"/>
            <ac:picMk id="8" creationId="{FA7E8A8E-DCC1-992B-DC75-9541946BF5FC}"/>
          </ac:picMkLst>
        </pc:picChg>
        <pc:picChg chg="add mod">
          <ac:chgData name="Rodriguez Gonzalez, Mayra" userId="6c4d9898-10b1-4097-9f64-966129039c8a" providerId="ADAL" clId="{54C43216-90AE-474F-9EF7-1FA88311ECA5}" dt="2023-05-08T21:20:33.285" v="5288" actId="1076"/>
          <ac:picMkLst>
            <pc:docMk/>
            <pc:sldMk cId="4111488903" sldId="298"/>
            <ac:picMk id="9" creationId="{8E70378E-B237-D936-550A-7E9B3770CA08}"/>
          </ac:picMkLst>
        </pc:picChg>
      </pc:sldChg>
      <pc:sldChg chg="addSp delSp modSp add del mod">
        <pc:chgData name="Rodriguez Gonzalez, Mayra" userId="6c4d9898-10b1-4097-9f64-966129039c8a" providerId="ADAL" clId="{54C43216-90AE-474F-9EF7-1FA88311ECA5}" dt="2023-05-08T21:20:40.160" v="5289" actId="2696"/>
        <pc:sldMkLst>
          <pc:docMk/>
          <pc:sldMk cId="599195280" sldId="299"/>
        </pc:sldMkLst>
        <pc:picChg chg="del">
          <ac:chgData name="Rodriguez Gonzalez, Mayra" userId="6c4d9898-10b1-4097-9f64-966129039c8a" providerId="ADAL" clId="{54C43216-90AE-474F-9EF7-1FA88311ECA5}" dt="2023-05-08T21:18:51.434" v="5271" actId="478"/>
          <ac:picMkLst>
            <pc:docMk/>
            <pc:sldMk cId="599195280" sldId="299"/>
            <ac:picMk id="4" creationId="{C992D9B5-827C-F355-2BC6-CC45F9E9C2A9}"/>
          </ac:picMkLst>
        </pc:picChg>
        <pc:picChg chg="add del mod modCrop">
          <ac:chgData name="Rodriguez Gonzalez, Mayra" userId="6c4d9898-10b1-4097-9f64-966129039c8a" providerId="ADAL" clId="{54C43216-90AE-474F-9EF7-1FA88311ECA5}" dt="2023-05-08T21:20:26.768" v="5285" actId="21"/>
          <ac:picMkLst>
            <pc:docMk/>
            <pc:sldMk cId="599195280" sldId="299"/>
            <ac:picMk id="6" creationId="{E4E014B0-A7A8-8BE7-F9F1-24BDFF8C2AD0}"/>
          </ac:picMkLst>
        </pc:picChg>
      </pc:sldChg>
      <pc:sldChg chg="addSp delSp modSp add mod">
        <pc:chgData name="Rodriguez Gonzalez, Mayra" userId="6c4d9898-10b1-4097-9f64-966129039c8a" providerId="ADAL" clId="{54C43216-90AE-474F-9EF7-1FA88311ECA5}" dt="2023-05-08T21:40:45.123" v="5572" actId="1076"/>
        <pc:sldMkLst>
          <pc:docMk/>
          <pc:sldMk cId="3747207281" sldId="300"/>
        </pc:sldMkLst>
        <pc:spChg chg="add mod">
          <ac:chgData name="Rodriguez Gonzalez, Mayra" userId="6c4d9898-10b1-4097-9f64-966129039c8a" providerId="ADAL" clId="{54C43216-90AE-474F-9EF7-1FA88311ECA5}" dt="2023-05-08T21:40:45.123" v="5572" actId="1076"/>
          <ac:spMkLst>
            <pc:docMk/>
            <pc:sldMk cId="3747207281" sldId="300"/>
            <ac:spMk id="11" creationId="{F9D54424-DC74-7793-1CFC-A192C0198849}"/>
          </ac:spMkLst>
        </pc:spChg>
        <pc:spChg chg="mod">
          <ac:chgData name="Rodriguez Gonzalez, Mayra" userId="6c4d9898-10b1-4097-9f64-966129039c8a" providerId="ADAL" clId="{54C43216-90AE-474F-9EF7-1FA88311ECA5}" dt="2023-05-08T21:21:05.029" v="5312"/>
          <ac:spMkLst>
            <pc:docMk/>
            <pc:sldMk cId="3747207281" sldId="300"/>
            <ac:spMk id="40" creationId="{CEA7B83F-2744-40A7-944B-54B7294AB204}"/>
          </ac:spMkLst>
        </pc:spChg>
        <pc:picChg chg="add mod">
          <ac:chgData name="Rodriguez Gonzalez, Mayra" userId="6c4d9898-10b1-4097-9f64-966129039c8a" providerId="ADAL" clId="{54C43216-90AE-474F-9EF7-1FA88311ECA5}" dt="2023-05-08T21:19:52.294" v="5279" actId="1076"/>
          <ac:picMkLst>
            <pc:docMk/>
            <pc:sldMk cId="3747207281" sldId="300"/>
            <ac:picMk id="4" creationId="{BD8F8A3C-44EA-3431-23BE-F79618405CFA}"/>
          </ac:picMkLst>
        </pc:picChg>
        <pc:picChg chg="del">
          <ac:chgData name="Rodriguez Gonzalez, Mayra" userId="6c4d9898-10b1-4097-9f64-966129039c8a" providerId="ADAL" clId="{54C43216-90AE-474F-9EF7-1FA88311ECA5}" dt="2023-05-08T21:19:46.649" v="5276" actId="478"/>
          <ac:picMkLst>
            <pc:docMk/>
            <pc:sldMk cId="3747207281" sldId="300"/>
            <ac:picMk id="6" creationId="{E4E014B0-A7A8-8BE7-F9F1-24BDFF8C2AD0}"/>
          </ac:picMkLst>
        </pc:picChg>
        <pc:picChg chg="del">
          <ac:chgData name="Rodriguez Gonzalez, Mayra" userId="6c4d9898-10b1-4097-9f64-966129039c8a" providerId="ADAL" clId="{54C43216-90AE-474F-9EF7-1FA88311ECA5}" dt="2023-05-08T21:20:04.528" v="5281" actId="478"/>
          <ac:picMkLst>
            <pc:docMk/>
            <pc:sldMk cId="3747207281" sldId="300"/>
            <ac:picMk id="8" creationId="{FA7E8A8E-DCC1-992B-DC75-9541946BF5FC}"/>
          </ac:picMkLst>
        </pc:picChg>
        <pc:picChg chg="add mod">
          <ac:chgData name="Rodriguez Gonzalez, Mayra" userId="6c4d9898-10b1-4097-9f64-966129039c8a" providerId="ADAL" clId="{54C43216-90AE-474F-9EF7-1FA88311ECA5}" dt="2023-05-08T21:20:06.625" v="5282" actId="1076"/>
          <ac:picMkLst>
            <pc:docMk/>
            <pc:sldMk cId="3747207281" sldId="300"/>
            <ac:picMk id="9" creationId="{67477DF6-23B3-B1E3-0095-2F3E5742C1BF}"/>
          </ac:picMkLst>
        </pc:picChg>
      </pc:sldChg>
      <pc:sldChg chg="addSp delSp modSp add del mod ord modAnim">
        <pc:chgData name="Rodriguez Gonzalez, Mayra" userId="6c4d9898-10b1-4097-9f64-966129039c8a" providerId="ADAL" clId="{54C43216-90AE-474F-9EF7-1FA88311ECA5}" dt="2023-05-08T22:05:56.244" v="6529" actId="2696"/>
        <pc:sldMkLst>
          <pc:docMk/>
          <pc:sldMk cId="3041236877" sldId="301"/>
        </pc:sldMkLst>
        <pc:spChg chg="del">
          <ac:chgData name="Rodriguez Gonzalez, Mayra" userId="6c4d9898-10b1-4097-9f64-966129039c8a" providerId="ADAL" clId="{54C43216-90AE-474F-9EF7-1FA88311ECA5}" dt="2023-05-08T21:24:37.655" v="5358" actId="478"/>
          <ac:spMkLst>
            <pc:docMk/>
            <pc:sldMk cId="3041236877" sldId="301"/>
            <ac:spMk id="7" creationId="{40D3546E-9DA8-0730-111A-F86EEA21254C}"/>
          </ac:spMkLst>
        </pc:spChg>
        <pc:spChg chg="del">
          <ac:chgData name="Rodriguez Gonzalez, Mayra" userId="6c4d9898-10b1-4097-9f64-966129039c8a" providerId="ADAL" clId="{54C43216-90AE-474F-9EF7-1FA88311ECA5}" dt="2023-05-08T21:24:37.191" v="5357" actId="478"/>
          <ac:spMkLst>
            <pc:docMk/>
            <pc:sldMk cId="3041236877" sldId="301"/>
            <ac:spMk id="10" creationId="{229BA1B4-56AC-28B4-DD22-F18CBE721F0A}"/>
          </ac:spMkLst>
        </pc:spChg>
        <pc:spChg chg="add del mod">
          <ac:chgData name="Rodriguez Gonzalez, Mayra" userId="6c4d9898-10b1-4097-9f64-966129039c8a" providerId="ADAL" clId="{54C43216-90AE-474F-9EF7-1FA88311ECA5}" dt="2023-05-08T21:53:37.901" v="6187" actId="478"/>
          <ac:spMkLst>
            <pc:docMk/>
            <pc:sldMk cId="3041236877" sldId="301"/>
            <ac:spMk id="17" creationId="{EA44D777-7977-4CD7-6F22-3DD0B62B9949}"/>
          </ac:spMkLst>
        </pc:spChg>
        <pc:spChg chg="add del mod">
          <ac:chgData name="Rodriguez Gonzalez, Mayra" userId="6c4d9898-10b1-4097-9f64-966129039c8a" providerId="ADAL" clId="{54C43216-90AE-474F-9EF7-1FA88311ECA5}" dt="2023-05-08T21:51:48.863" v="6129" actId="478"/>
          <ac:spMkLst>
            <pc:docMk/>
            <pc:sldMk cId="3041236877" sldId="301"/>
            <ac:spMk id="18" creationId="{54F751AB-8225-F54B-F1A6-0C20BCB9D406}"/>
          </ac:spMkLst>
        </pc:spChg>
        <pc:spChg chg="add del mod">
          <ac:chgData name="Rodriguez Gonzalez, Mayra" userId="6c4d9898-10b1-4097-9f64-966129039c8a" providerId="ADAL" clId="{54C43216-90AE-474F-9EF7-1FA88311ECA5}" dt="2023-05-08T21:55:52.676" v="6201" actId="478"/>
          <ac:spMkLst>
            <pc:docMk/>
            <pc:sldMk cId="3041236877" sldId="301"/>
            <ac:spMk id="19" creationId="{A13B35C9-8089-5935-78D1-212F5568774C}"/>
          </ac:spMkLst>
        </pc:spChg>
        <pc:spChg chg="add mod">
          <ac:chgData name="Rodriguez Gonzalez, Mayra" userId="6c4d9898-10b1-4097-9f64-966129039c8a" providerId="ADAL" clId="{54C43216-90AE-474F-9EF7-1FA88311ECA5}" dt="2023-05-08T22:00:19.034" v="6402" actId="20577"/>
          <ac:spMkLst>
            <pc:docMk/>
            <pc:sldMk cId="3041236877" sldId="301"/>
            <ac:spMk id="20" creationId="{09FFC161-C15A-D1EE-8166-A78D19BC9C6A}"/>
          </ac:spMkLst>
        </pc:spChg>
        <pc:spChg chg="mod">
          <ac:chgData name="Rodriguez Gonzalez, Mayra" userId="6c4d9898-10b1-4097-9f64-966129039c8a" providerId="ADAL" clId="{54C43216-90AE-474F-9EF7-1FA88311ECA5}" dt="2023-05-08T21:48:33.877" v="6031" actId="20577"/>
          <ac:spMkLst>
            <pc:docMk/>
            <pc:sldMk cId="3041236877" sldId="301"/>
            <ac:spMk id="40" creationId="{CEA7B83F-2744-40A7-944B-54B7294AB204}"/>
          </ac:spMkLst>
        </pc:spChg>
        <pc:picChg chg="add del mod">
          <ac:chgData name="Rodriguez Gonzalez, Mayra" userId="6c4d9898-10b1-4097-9f64-966129039c8a" providerId="ADAL" clId="{54C43216-90AE-474F-9EF7-1FA88311ECA5}" dt="2023-05-08T21:32:12.665" v="5393" actId="21"/>
          <ac:picMkLst>
            <pc:docMk/>
            <pc:sldMk cId="3041236877" sldId="301"/>
            <ac:picMk id="2" creationId="{A032C844-5065-3BAE-41BA-393DD1BE0582}"/>
          </ac:picMkLst>
        </pc:picChg>
        <pc:picChg chg="del">
          <ac:chgData name="Rodriguez Gonzalez, Mayra" userId="6c4d9898-10b1-4097-9f64-966129039c8a" providerId="ADAL" clId="{54C43216-90AE-474F-9EF7-1FA88311ECA5}" dt="2023-05-08T21:24:36.262" v="5356" actId="478"/>
          <ac:picMkLst>
            <pc:docMk/>
            <pc:sldMk cId="3041236877" sldId="301"/>
            <ac:picMk id="4" creationId="{076AD366-C43C-8D7A-2260-A6EEFECC64D9}"/>
          </ac:picMkLst>
        </pc:picChg>
        <pc:picChg chg="add del mod modCrop">
          <ac:chgData name="Rodriguez Gonzalez, Mayra" userId="6c4d9898-10b1-4097-9f64-966129039c8a" providerId="ADAL" clId="{54C43216-90AE-474F-9EF7-1FA88311ECA5}" dt="2023-05-08T21:40:58.758" v="5573" actId="478"/>
          <ac:picMkLst>
            <pc:docMk/>
            <pc:sldMk cId="3041236877" sldId="301"/>
            <ac:picMk id="8" creationId="{BD5DEE70-A92A-60E5-5233-E8B1DCCF4CDB}"/>
          </ac:picMkLst>
        </pc:picChg>
        <pc:picChg chg="del">
          <ac:chgData name="Rodriguez Gonzalez, Mayra" userId="6c4d9898-10b1-4097-9f64-966129039c8a" providerId="ADAL" clId="{54C43216-90AE-474F-9EF7-1FA88311ECA5}" dt="2023-05-08T21:25:35.519" v="5385" actId="478"/>
          <ac:picMkLst>
            <pc:docMk/>
            <pc:sldMk cId="3041236877" sldId="301"/>
            <ac:picMk id="11" creationId="{22B22A54-75E4-415F-488E-B47B20E90F2A}"/>
          </ac:picMkLst>
        </pc:picChg>
        <pc:picChg chg="add del mod modCrop">
          <ac:chgData name="Rodriguez Gonzalez, Mayra" userId="6c4d9898-10b1-4097-9f64-966129039c8a" providerId="ADAL" clId="{54C43216-90AE-474F-9EF7-1FA88311ECA5}" dt="2023-05-08T21:55:51.389" v="6200" actId="478"/>
          <ac:picMkLst>
            <pc:docMk/>
            <pc:sldMk cId="3041236877" sldId="301"/>
            <ac:picMk id="12" creationId="{389439EC-4EDB-E28E-0F85-A56B98656BF4}"/>
          </ac:picMkLst>
        </pc:picChg>
        <pc:picChg chg="add del mod modCrop">
          <ac:chgData name="Rodriguez Gonzalez, Mayra" userId="6c4d9898-10b1-4097-9f64-966129039c8a" providerId="ADAL" clId="{54C43216-90AE-474F-9EF7-1FA88311ECA5}" dt="2023-05-08T21:51:43.526" v="6127" actId="478"/>
          <ac:picMkLst>
            <pc:docMk/>
            <pc:sldMk cId="3041236877" sldId="301"/>
            <ac:picMk id="14" creationId="{AE87A341-2B74-F419-EB07-400390895496}"/>
          </ac:picMkLst>
        </pc:picChg>
        <pc:picChg chg="add del mod">
          <ac:chgData name="Rodriguez Gonzalez, Mayra" userId="6c4d9898-10b1-4097-9f64-966129039c8a" providerId="ADAL" clId="{54C43216-90AE-474F-9EF7-1FA88311ECA5}" dt="2023-05-08T21:53:34.556" v="6186" actId="478"/>
          <ac:picMkLst>
            <pc:docMk/>
            <pc:sldMk cId="3041236877" sldId="301"/>
            <ac:picMk id="16" creationId="{5BD016C5-C24C-73EF-F558-162A8E6C87F1}"/>
          </ac:picMkLst>
        </pc:picChg>
        <pc:picChg chg="add del mod">
          <ac:chgData name="Rodriguez Gonzalez, Mayra" userId="6c4d9898-10b1-4097-9f64-966129039c8a" providerId="ADAL" clId="{54C43216-90AE-474F-9EF7-1FA88311ECA5}" dt="2023-05-08T22:05:21.105" v="6497" actId="21"/>
          <ac:picMkLst>
            <pc:docMk/>
            <pc:sldMk cId="3041236877" sldId="301"/>
            <ac:picMk id="22" creationId="{DF2657AC-C2D3-C5CF-1D82-43DCED1A1F51}"/>
          </ac:picMkLst>
        </pc:picChg>
        <pc:picChg chg="add mod">
          <ac:chgData name="Rodriguez Gonzalez, Mayra" userId="6c4d9898-10b1-4097-9f64-966129039c8a" providerId="ADAL" clId="{54C43216-90AE-474F-9EF7-1FA88311ECA5}" dt="2023-05-08T22:05:19.969" v="6496" actId="1076"/>
          <ac:picMkLst>
            <pc:docMk/>
            <pc:sldMk cId="3041236877" sldId="301"/>
            <ac:picMk id="24" creationId="{A4E6761A-6E4A-9D50-6836-1B0E507B316E}"/>
          </ac:picMkLst>
        </pc:picChg>
      </pc:sldChg>
      <pc:sldChg chg="addSp delSp modSp add mod ord delAnim">
        <pc:chgData name="Rodriguez Gonzalez, Mayra" userId="6c4d9898-10b1-4097-9f64-966129039c8a" providerId="ADAL" clId="{54C43216-90AE-474F-9EF7-1FA88311ECA5}" dt="2023-05-08T22:09:59.189" v="6735" actId="1076"/>
        <pc:sldMkLst>
          <pc:docMk/>
          <pc:sldMk cId="2386172601" sldId="302"/>
        </pc:sldMkLst>
        <pc:spChg chg="del">
          <ac:chgData name="Rodriguez Gonzalez, Mayra" userId="6c4d9898-10b1-4097-9f64-966129039c8a" providerId="ADAL" clId="{54C43216-90AE-474F-9EF7-1FA88311ECA5}" dt="2023-05-08T21:32:43.893" v="5397" actId="478"/>
          <ac:spMkLst>
            <pc:docMk/>
            <pc:sldMk cId="2386172601" sldId="302"/>
            <ac:spMk id="4" creationId="{44065187-5305-C3C5-88D8-602E97C5ED26}"/>
          </ac:spMkLst>
        </pc:spChg>
        <pc:spChg chg="add mod">
          <ac:chgData name="Rodriguez Gonzalez, Mayra" userId="6c4d9898-10b1-4097-9f64-966129039c8a" providerId="ADAL" clId="{54C43216-90AE-474F-9EF7-1FA88311ECA5}" dt="2023-05-08T21:33:44.151" v="5423" actId="1076"/>
          <ac:spMkLst>
            <pc:docMk/>
            <pc:sldMk cId="2386172601" sldId="302"/>
            <ac:spMk id="11" creationId="{BAFA5A8F-8914-D50E-6B87-722236725F6B}"/>
          </ac:spMkLst>
        </pc:spChg>
        <pc:spChg chg="mod">
          <ac:chgData name="Rodriguez Gonzalez, Mayra" userId="6c4d9898-10b1-4097-9f64-966129039c8a" providerId="ADAL" clId="{54C43216-90AE-474F-9EF7-1FA88311ECA5}" dt="2023-05-08T21:36:18.321" v="5450" actId="20577"/>
          <ac:spMkLst>
            <pc:docMk/>
            <pc:sldMk cId="2386172601" sldId="302"/>
            <ac:spMk id="40" creationId="{CEA7B83F-2744-40A7-944B-54B7294AB204}"/>
          </ac:spMkLst>
        </pc:spChg>
        <pc:picChg chg="del">
          <ac:chgData name="Rodriguez Gonzalez, Mayra" userId="6c4d9898-10b1-4097-9f64-966129039c8a" providerId="ADAL" clId="{54C43216-90AE-474F-9EF7-1FA88311ECA5}" dt="2023-05-08T21:32:42.717" v="5396" actId="478"/>
          <ac:picMkLst>
            <pc:docMk/>
            <pc:sldMk cId="2386172601" sldId="302"/>
            <ac:picMk id="2" creationId="{FD118B8E-308D-ACD7-6CB5-996AA4462DE6}"/>
          </ac:picMkLst>
        </pc:picChg>
        <pc:picChg chg="add mod">
          <ac:chgData name="Rodriguez Gonzalez, Mayra" userId="6c4d9898-10b1-4097-9f64-966129039c8a" providerId="ADAL" clId="{54C43216-90AE-474F-9EF7-1FA88311ECA5}" dt="2023-05-08T22:09:59.189" v="6735" actId="1076"/>
          <ac:picMkLst>
            <pc:docMk/>
            <pc:sldMk cId="2386172601" sldId="302"/>
            <ac:picMk id="6" creationId="{A94EA7E6-B08D-687C-C961-634ACC3F6ED7}"/>
          </ac:picMkLst>
        </pc:picChg>
        <pc:picChg chg="del">
          <ac:chgData name="Rodriguez Gonzalez, Mayra" userId="6c4d9898-10b1-4097-9f64-966129039c8a" providerId="ADAL" clId="{54C43216-90AE-474F-9EF7-1FA88311ECA5}" dt="2023-05-08T21:32:42.234" v="5395" actId="478"/>
          <ac:picMkLst>
            <pc:docMk/>
            <pc:sldMk cId="2386172601" sldId="302"/>
            <ac:picMk id="7" creationId="{253C1891-B8B1-21B7-6962-02BF808CE419}"/>
          </ac:picMkLst>
        </pc:picChg>
        <pc:picChg chg="add mod ord">
          <ac:chgData name="Rodriguez Gonzalez, Mayra" userId="6c4d9898-10b1-4097-9f64-966129039c8a" providerId="ADAL" clId="{54C43216-90AE-474F-9EF7-1FA88311ECA5}" dt="2023-05-08T22:09:54.665" v="6734" actId="1076"/>
          <ac:picMkLst>
            <pc:docMk/>
            <pc:sldMk cId="2386172601" sldId="302"/>
            <ac:picMk id="9" creationId="{D438886E-CE76-3931-DEE9-9F761DCDFBE3}"/>
          </ac:picMkLst>
        </pc:picChg>
        <pc:picChg chg="add mod">
          <ac:chgData name="Rodriguez Gonzalez, Mayra" userId="6c4d9898-10b1-4097-9f64-966129039c8a" providerId="ADAL" clId="{54C43216-90AE-474F-9EF7-1FA88311ECA5}" dt="2023-05-08T22:09:53.288" v="6733" actId="1076"/>
          <ac:picMkLst>
            <pc:docMk/>
            <pc:sldMk cId="2386172601" sldId="302"/>
            <ac:picMk id="12" creationId="{72E380A2-871F-E5D5-4478-F994729C4DC4}"/>
          </ac:picMkLst>
        </pc:picChg>
      </pc:sldChg>
      <pc:sldChg chg="addSp delSp modSp add del mod delAnim">
        <pc:chgData name="Rodriguez Gonzalez, Mayra" userId="6c4d9898-10b1-4097-9f64-966129039c8a" providerId="ADAL" clId="{54C43216-90AE-474F-9EF7-1FA88311ECA5}" dt="2023-05-08T21:37:20.293" v="5500" actId="47"/>
        <pc:sldMkLst>
          <pc:docMk/>
          <pc:sldMk cId="830632752" sldId="303"/>
        </pc:sldMkLst>
        <pc:grpChg chg="del">
          <ac:chgData name="Rodriguez Gonzalez, Mayra" userId="6c4d9898-10b1-4097-9f64-966129039c8a" providerId="ADAL" clId="{54C43216-90AE-474F-9EF7-1FA88311ECA5}" dt="2023-05-08T21:35:53.008" v="5428" actId="478"/>
          <ac:grpSpMkLst>
            <pc:docMk/>
            <pc:sldMk cId="830632752" sldId="303"/>
            <ac:grpSpMk id="33" creationId="{5ABCBFD2-3B33-2805-B2E0-B3790327266F}"/>
          </ac:grpSpMkLst>
        </pc:grpChg>
        <pc:grpChg chg="del">
          <ac:chgData name="Rodriguez Gonzalez, Mayra" userId="6c4d9898-10b1-4097-9f64-966129039c8a" providerId="ADAL" clId="{54C43216-90AE-474F-9EF7-1FA88311ECA5}" dt="2023-05-08T21:35:53.478" v="5429" actId="478"/>
          <ac:grpSpMkLst>
            <pc:docMk/>
            <pc:sldMk cId="830632752" sldId="303"/>
            <ac:grpSpMk id="34" creationId="{657724A0-C174-CD8F-6773-446A9AD167CD}"/>
          </ac:grpSpMkLst>
        </pc:grpChg>
        <pc:grpChg chg="del">
          <ac:chgData name="Rodriguez Gonzalez, Mayra" userId="6c4d9898-10b1-4097-9f64-966129039c8a" providerId="ADAL" clId="{54C43216-90AE-474F-9EF7-1FA88311ECA5}" dt="2023-05-08T21:35:53.882" v="5430" actId="478"/>
          <ac:grpSpMkLst>
            <pc:docMk/>
            <pc:sldMk cId="830632752" sldId="303"/>
            <ac:grpSpMk id="35" creationId="{5FF13E21-4220-5B47-73FB-6A20DEFD86EF}"/>
          </ac:grpSpMkLst>
        </pc:grpChg>
        <pc:grpChg chg="del">
          <ac:chgData name="Rodriguez Gonzalez, Mayra" userId="6c4d9898-10b1-4097-9f64-966129039c8a" providerId="ADAL" clId="{54C43216-90AE-474F-9EF7-1FA88311ECA5}" dt="2023-05-08T21:35:54.435" v="5431" actId="478"/>
          <ac:grpSpMkLst>
            <pc:docMk/>
            <pc:sldMk cId="830632752" sldId="303"/>
            <ac:grpSpMk id="36" creationId="{3E122943-91A8-C964-7496-3A7B8BD88158}"/>
          </ac:grpSpMkLst>
        </pc:grpChg>
        <pc:picChg chg="add del mod">
          <ac:chgData name="Rodriguez Gonzalez, Mayra" userId="6c4d9898-10b1-4097-9f64-966129039c8a" providerId="ADAL" clId="{54C43216-90AE-474F-9EF7-1FA88311ECA5}" dt="2023-05-08T21:35:51.393" v="5427" actId="478"/>
          <ac:picMkLst>
            <pc:docMk/>
            <pc:sldMk cId="830632752" sldId="303"/>
            <ac:picMk id="4" creationId="{A5DAD830-634D-A786-5716-7F81C061231E}"/>
          </ac:picMkLst>
        </pc:picChg>
      </pc:sldChg>
      <pc:sldChg chg="addSp delSp modSp add del mod delAnim">
        <pc:chgData name="Rodriguez Gonzalez, Mayra" userId="6c4d9898-10b1-4097-9f64-966129039c8a" providerId="ADAL" clId="{54C43216-90AE-474F-9EF7-1FA88311ECA5}" dt="2023-05-08T21:36:11.223" v="5442" actId="2696"/>
        <pc:sldMkLst>
          <pc:docMk/>
          <pc:sldMk cId="1916650412" sldId="304"/>
        </pc:sldMkLst>
        <pc:grpChg chg="del">
          <ac:chgData name="Rodriguez Gonzalez, Mayra" userId="6c4d9898-10b1-4097-9f64-966129039c8a" providerId="ADAL" clId="{54C43216-90AE-474F-9EF7-1FA88311ECA5}" dt="2023-05-08T21:35:59.804" v="5433" actId="478"/>
          <ac:grpSpMkLst>
            <pc:docMk/>
            <pc:sldMk cId="1916650412" sldId="304"/>
            <ac:grpSpMk id="9" creationId="{74BE37F2-2BA4-2B3E-419D-0CFA108DE8B3}"/>
          </ac:grpSpMkLst>
        </pc:grpChg>
        <pc:grpChg chg="del">
          <ac:chgData name="Rodriguez Gonzalez, Mayra" userId="6c4d9898-10b1-4097-9f64-966129039c8a" providerId="ADAL" clId="{54C43216-90AE-474F-9EF7-1FA88311ECA5}" dt="2023-05-08T21:36:00.499" v="5434" actId="478"/>
          <ac:grpSpMkLst>
            <pc:docMk/>
            <pc:sldMk cId="1916650412" sldId="304"/>
            <ac:grpSpMk id="11" creationId="{43A9190C-6380-3060-A2DD-3B6FD1BE719C}"/>
          </ac:grpSpMkLst>
        </pc:grpChg>
        <pc:picChg chg="add del mod">
          <ac:chgData name="Rodriguez Gonzalez, Mayra" userId="6c4d9898-10b1-4097-9f64-966129039c8a" providerId="ADAL" clId="{54C43216-90AE-474F-9EF7-1FA88311ECA5}" dt="2023-05-08T21:36:08.637" v="5441" actId="21"/>
          <ac:picMkLst>
            <pc:docMk/>
            <pc:sldMk cId="1916650412" sldId="304"/>
            <ac:picMk id="2" creationId="{9793E3F3-7CF3-7288-BA2E-825C113DAA28}"/>
          </ac:picMkLst>
        </pc:picChg>
        <pc:picChg chg="del">
          <ac:chgData name="Rodriguez Gonzalez, Mayra" userId="6c4d9898-10b1-4097-9f64-966129039c8a" providerId="ADAL" clId="{54C43216-90AE-474F-9EF7-1FA88311ECA5}" dt="2023-05-08T21:36:01.640" v="5436" actId="478"/>
          <ac:picMkLst>
            <pc:docMk/>
            <pc:sldMk cId="1916650412" sldId="304"/>
            <ac:picMk id="6" creationId="{7C3D8F73-ED5E-4784-BE88-EFBB0C1EA5B3}"/>
          </ac:picMkLst>
        </pc:picChg>
        <pc:picChg chg="del">
          <ac:chgData name="Rodriguez Gonzalez, Mayra" userId="6c4d9898-10b1-4097-9f64-966129039c8a" providerId="ADAL" clId="{54C43216-90AE-474F-9EF7-1FA88311ECA5}" dt="2023-05-08T21:36:01.049" v="5435" actId="478"/>
          <ac:picMkLst>
            <pc:docMk/>
            <pc:sldMk cId="1916650412" sldId="304"/>
            <ac:picMk id="1026" creationId="{AB831CD0-0800-E144-0F8D-47C85CD25D0B}"/>
          </ac:picMkLst>
        </pc:picChg>
      </pc:sldChg>
      <pc:sldChg chg="addSp delSp modSp add mod ord">
        <pc:chgData name="Rodriguez Gonzalez, Mayra" userId="6c4d9898-10b1-4097-9f64-966129039c8a" providerId="ADAL" clId="{54C43216-90AE-474F-9EF7-1FA88311ECA5}" dt="2023-05-08T21:39:08.540" v="5559" actId="1076"/>
        <pc:sldMkLst>
          <pc:docMk/>
          <pc:sldMk cId="2673217434" sldId="304"/>
        </pc:sldMkLst>
        <pc:spChg chg="mod">
          <ac:chgData name="Rodriguez Gonzalez, Mayra" userId="6c4d9898-10b1-4097-9f64-966129039c8a" providerId="ADAL" clId="{54C43216-90AE-474F-9EF7-1FA88311ECA5}" dt="2023-05-08T21:39:08.540" v="5559" actId="1076"/>
          <ac:spMkLst>
            <pc:docMk/>
            <pc:sldMk cId="2673217434" sldId="304"/>
            <ac:spMk id="11" creationId="{BAFA5A8F-8914-D50E-6B87-722236725F6B}"/>
          </ac:spMkLst>
        </pc:spChg>
        <pc:picChg chg="add mod">
          <ac:chgData name="Rodriguez Gonzalez, Mayra" userId="6c4d9898-10b1-4097-9f64-966129039c8a" providerId="ADAL" clId="{54C43216-90AE-474F-9EF7-1FA88311ECA5}" dt="2023-05-08T21:36:27.308" v="5456"/>
          <ac:picMkLst>
            <pc:docMk/>
            <pc:sldMk cId="2673217434" sldId="304"/>
            <ac:picMk id="2" creationId="{553A56EC-A568-A32B-F7D6-FE7119F8E21D}"/>
          </ac:picMkLst>
        </pc:picChg>
        <pc:picChg chg="del">
          <ac:chgData name="Rodriguez Gonzalez, Mayra" userId="6c4d9898-10b1-4097-9f64-966129039c8a" providerId="ADAL" clId="{54C43216-90AE-474F-9EF7-1FA88311ECA5}" dt="2023-05-08T21:36:26.073" v="5454" actId="478"/>
          <ac:picMkLst>
            <pc:docMk/>
            <pc:sldMk cId="2673217434" sldId="304"/>
            <ac:picMk id="6" creationId="{A94EA7E6-B08D-687C-C961-634ACC3F6ED7}"/>
          </ac:picMkLst>
        </pc:picChg>
        <pc:picChg chg="del">
          <ac:chgData name="Rodriguez Gonzalez, Mayra" userId="6c4d9898-10b1-4097-9f64-966129039c8a" providerId="ADAL" clId="{54C43216-90AE-474F-9EF7-1FA88311ECA5}" dt="2023-05-08T21:36:26.609" v="5455" actId="478"/>
          <ac:picMkLst>
            <pc:docMk/>
            <pc:sldMk cId="2673217434" sldId="304"/>
            <ac:picMk id="9" creationId="{D438886E-CE76-3931-DEE9-9F761DCDFBE3}"/>
          </ac:picMkLst>
        </pc:picChg>
      </pc:sldChg>
      <pc:sldChg chg="addSp delSp modSp add mod ord modAnim">
        <pc:chgData name="Rodriguez Gonzalez, Mayra" userId="6c4d9898-10b1-4097-9f64-966129039c8a" providerId="ADAL" clId="{54C43216-90AE-474F-9EF7-1FA88311ECA5}" dt="2023-05-08T22:08:24.181" v="6720" actId="14100"/>
        <pc:sldMkLst>
          <pc:docMk/>
          <pc:sldMk cId="388569950" sldId="305"/>
        </pc:sldMkLst>
        <pc:spChg chg="add mod">
          <ac:chgData name="Rodriguez Gonzalez, Mayra" userId="6c4d9898-10b1-4097-9f64-966129039c8a" providerId="ADAL" clId="{54C43216-90AE-474F-9EF7-1FA88311ECA5}" dt="2023-05-08T22:07:25.769" v="6663" actId="1076"/>
          <ac:spMkLst>
            <pc:docMk/>
            <pc:sldMk cId="388569950" sldId="305"/>
            <ac:spMk id="6" creationId="{02165288-37CD-FF84-0EE7-B26C899285F1}"/>
          </ac:spMkLst>
        </pc:spChg>
        <pc:spChg chg="add mod">
          <ac:chgData name="Rodriguez Gonzalez, Mayra" userId="6c4d9898-10b1-4097-9f64-966129039c8a" providerId="ADAL" clId="{54C43216-90AE-474F-9EF7-1FA88311ECA5}" dt="2023-05-08T22:08:24.181" v="6720" actId="14100"/>
          <ac:spMkLst>
            <pc:docMk/>
            <pc:sldMk cId="388569950" sldId="305"/>
            <ac:spMk id="7" creationId="{3DA6B813-9020-2F47-C302-9410529243ED}"/>
          </ac:spMkLst>
        </pc:spChg>
        <pc:spChg chg="del">
          <ac:chgData name="Rodriguez Gonzalez, Mayra" userId="6c4d9898-10b1-4097-9f64-966129039c8a" providerId="ADAL" clId="{54C43216-90AE-474F-9EF7-1FA88311ECA5}" dt="2023-05-08T22:04:27.689" v="6482" actId="478"/>
          <ac:spMkLst>
            <pc:docMk/>
            <pc:sldMk cId="388569950" sldId="305"/>
            <ac:spMk id="11" creationId="{BAFA5A8F-8914-D50E-6B87-722236725F6B}"/>
          </ac:spMkLst>
        </pc:spChg>
        <pc:spChg chg="add mod">
          <ac:chgData name="Rodriguez Gonzalez, Mayra" userId="6c4d9898-10b1-4097-9f64-966129039c8a" providerId="ADAL" clId="{54C43216-90AE-474F-9EF7-1FA88311ECA5}" dt="2023-05-08T22:05:52.743" v="6528" actId="1076"/>
          <ac:spMkLst>
            <pc:docMk/>
            <pc:sldMk cId="388569950" sldId="305"/>
            <ac:spMk id="12" creationId="{2B062EAE-563D-EB88-0D9D-87875EC69C99}"/>
          </ac:spMkLst>
        </pc:spChg>
        <pc:picChg chg="del">
          <ac:chgData name="Rodriguez Gonzalez, Mayra" userId="6c4d9898-10b1-4097-9f64-966129039c8a" providerId="ADAL" clId="{54C43216-90AE-474F-9EF7-1FA88311ECA5}" dt="2023-05-08T22:04:26.112" v="6481" actId="478"/>
          <ac:picMkLst>
            <pc:docMk/>
            <pc:sldMk cId="388569950" sldId="305"/>
            <ac:picMk id="2" creationId="{553A56EC-A568-A32B-F7D6-FE7119F8E21D}"/>
          </ac:picMkLst>
        </pc:picChg>
        <pc:picChg chg="add mod modCrop">
          <ac:chgData name="Rodriguez Gonzalez, Mayra" userId="6c4d9898-10b1-4097-9f64-966129039c8a" providerId="ADAL" clId="{54C43216-90AE-474F-9EF7-1FA88311ECA5}" dt="2023-05-08T22:07:25.769" v="6663" actId="1076"/>
          <ac:picMkLst>
            <pc:docMk/>
            <pc:sldMk cId="388569950" sldId="305"/>
            <ac:picMk id="9" creationId="{72BFEC87-2947-04CE-B084-43C4EB41F53B}"/>
          </ac:picMkLst>
        </pc:picChg>
        <pc:picChg chg="add mod">
          <ac:chgData name="Rodriguez Gonzalez, Mayra" userId="6c4d9898-10b1-4097-9f64-966129039c8a" providerId="ADAL" clId="{54C43216-90AE-474F-9EF7-1FA88311ECA5}" dt="2023-05-08T22:05:52.743" v="6528" actId="1076"/>
          <ac:picMkLst>
            <pc:docMk/>
            <pc:sldMk cId="388569950" sldId="305"/>
            <ac:picMk id="10" creationId="{9CA83650-6299-C26E-763C-80F1B9959C64}"/>
          </ac:picMkLst>
        </pc:picChg>
      </pc:sldChg>
      <pc:sldChg chg="modSp add mod ord">
        <pc:chgData name="Rodriguez Gonzalez, Mayra" userId="6c4d9898-10b1-4097-9f64-966129039c8a" providerId="ADAL" clId="{54C43216-90AE-474F-9EF7-1FA88311ECA5}" dt="2023-05-08T22:10:37.332" v="6763" actId="1035"/>
        <pc:sldMkLst>
          <pc:docMk/>
          <pc:sldMk cId="1138306146" sldId="306"/>
        </pc:sldMkLst>
        <pc:spChg chg="mod">
          <ac:chgData name="Rodriguez Gonzalez, Mayra" userId="6c4d9898-10b1-4097-9f64-966129039c8a" providerId="ADAL" clId="{54C43216-90AE-474F-9EF7-1FA88311ECA5}" dt="2023-05-08T22:10:37.332" v="6763" actId="1035"/>
          <ac:spMkLst>
            <pc:docMk/>
            <pc:sldMk cId="1138306146" sldId="306"/>
            <ac:spMk id="11" creationId="{9AF45F40-5D7E-4D70-8C4E-E075B524D3E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58B67-5CC4-4559-8915-8712304B8F6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72603C9-4BE6-4A7F-BEE6-B2FC180CB84B}">
      <dgm:prSet phldrT="[Text]" custT="1"/>
      <dgm:spPr/>
      <dgm:t>
        <a:bodyPr/>
        <a:lstStyle/>
        <a:p>
          <a:r>
            <a:rPr lang="en-US" sz="1400" b="0" i="1" dirty="0"/>
            <a:t>Builds genuine community partnerships</a:t>
          </a:r>
        </a:p>
      </dgm:t>
    </dgm:pt>
    <dgm:pt modelId="{E7BBDEFE-B219-44AF-91FD-0A503A1CAAE9}" type="parTrans" cxnId="{86B02D5B-FF2B-41A1-8530-747010FE3C8B}">
      <dgm:prSet/>
      <dgm:spPr/>
      <dgm:t>
        <a:bodyPr/>
        <a:lstStyle/>
        <a:p>
          <a:endParaRPr lang="en-US" sz="1400" b="0" i="1"/>
        </a:p>
      </dgm:t>
    </dgm:pt>
    <dgm:pt modelId="{02F62592-FD05-4FBE-A6BB-62219076021B}" type="sibTrans" cxnId="{86B02D5B-FF2B-41A1-8530-747010FE3C8B}">
      <dgm:prSet custT="1"/>
      <dgm:spPr/>
      <dgm:t>
        <a:bodyPr/>
        <a:lstStyle/>
        <a:p>
          <a:r>
            <a:rPr lang="en-US" sz="1400" b="0" i="1" dirty="0"/>
            <a:t>Establishes a team</a:t>
          </a:r>
        </a:p>
      </dgm:t>
    </dgm:pt>
    <dgm:pt modelId="{F4B76168-A194-4737-B2B3-558952A2E4DF}">
      <dgm:prSet phldrT="[Text]" custT="1"/>
      <dgm:spPr/>
      <dgm:t>
        <a:bodyPr/>
        <a:lstStyle/>
        <a:p>
          <a:r>
            <a:rPr lang="en-US" sz="1600" b="1" i="0" dirty="0"/>
            <a:t>Builds relationships that go from multi- to inter- to trans- disciplinary</a:t>
          </a:r>
        </a:p>
      </dgm:t>
    </dgm:pt>
    <dgm:pt modelId="{053B41BE-9D6C-4AD0-A6DA-280AB741CD44}" type="parTrans" cxnId="{0CB9365E-7482-48DF-8A8E-B41B7048E39D}">
      <dgm:prSet/>
      <dgm:spPr/>
      <dgm:t>
        <a:bodyPr/>
        <a:lstStyle/>
        <a:p>
          <a:endParaRPr lang="en-US" sz="1400" b="0" i="1"/>
        </a:p>
      </dgm:t>
    </dgm:pt>
    <dgm:pt modelId="{A8090BA7-E2D1-436A-91B4-D2B4B0940BB3}" type="sibTrans" cxnId="{0CB9365E-7482-48DF-8A8E-B41B7048E39D}">
      <dgm:prSet/>
      <dgm:spPr/>
      <dgm:t>
        <a:bodyPr/>
        <a:lstStyle/>
        <a:p>
          <a:endParaRPr lang="en-US" sz="1400" b="0" i="1"/>
        </a:p>
      </dgm:t>
    </dgm:pt>
    <dgm:pt modelId="{82156B74-72CE-4B8D-8CC6-FC3E5F940A69}">
      <dgm:prSet phldrT="[Text]" custT="1"/>
      <dgm:spPr/>
      <dgm:t>
        <a:bodyPr/>
        <a:lstStyle/>
        <a:p>
          <a:r>
            <a:rPr lang="en-US" sz="1400" b="0" i="1" dirty="0"/>
            <a:t>Assesses current state of the urban forest</a:t>
          </a:r>
        </a:p>
      </dgm:t>
    </dgm:pt>
    <dgm:pt modelId="{8E8D6335-9BF4-4703-94EF-DF2C9C39C535}" type="parTrans" cxnId="{73E877DC-5D0A-4527-8297-5F10759D7E96}">
      <dgm:prSet/>
      <dgm:spPr/>
      <dgm:t>
        <a:bodyPr/>
        <a:lstStyle/>
        <a:p>
          <a:endParaRPr lang="en-US" sz="1400" b="0" i="1"/>
        </a:p>
      </dgm:t>
    </dgm:pt>
    <dgm:pt modelId="{15FE1BC4-4416-4773-9A26-51F28EB31493}" type="sibTrans" cxnId="{73E877DC-5D0A-4527-8297-5F10759D7E96}">
      <dgm:prSet custT="1"/>
      <dgm:spPr/>
      <dgm:t>
        <a:bodyPr/>
        <a:lstStyle/>
        <a:p>
          <a:r>
            <a:rPr lang="en-US" sz="1400" b="0" i="1" dirty="0"/>
            <a:t>Creates a common vision with communities</a:t>
          </a:r>
        </a:p>
      </dgm:t>
    </dgm:pt>
    <dgm:pt modelId="{EDC88DEC-3305-4E21-A82F-A56C2246132C}">
      <dgm:prSet phldrT="[Text]" custT="1"/>
      <dgm:spPr/>
      <dgm:t>
        <a:bodyPr/>
        <a:lstStyle/>
        <a:p>
          <a:r>
            <a:rPr lang="en-US" sz="1600" b="1" i="0" dirty="0"/>
            <a:t>Captures environmental and community needs</a:t>
          </a:r>
        </a:p>
      </dgm:t>
    </dgm:pt>
    <dgm:pt modelId="{51D88ACF-7353-4E1A-AC88-D2B8BCDB6039}" type="parTrans" cxnId="{4043C83D-CD6D-4190-A104-679F80430570}">
      <dgm:prSet/>
      <dgm:spPr/>
      <dgm:t>
        <a:bodyPr/>
        <a:lstStyle/>
        <a:p>
          <a:endParaRPr lang="en-US" sz="1400" b="0" i="1"/>
        </a:p>
      </dgm:t>
    </dgm:pt>
    <dgm:pt modelId="{4C5E9457-4E8D-4D64-BE0C-5F9012099B56}" type="sibTrans" cxnId="{4043C83D-CD6D-4190-A104-679F80430570}">
      <dgm:prSet/>
      <dgm:spPr/>
      <dgm:t>
        <a:bodyPr/>
        <a:lstStyle/>
        <a:p>
          <a:endParaRPr lang="en-US" sz="1400" b="0" i="1"/>
        </a:p>
      </dgm:t>
    </dgm:pt>
    <dgm:pt modelId="{A0F93AB5-6331-4DE3-9630-207ED8CACADC}">
      <dgm:prSet phldrT="[Text]" custT="1"/>
      <dgm:spPr/>
      <dgm:t>
        <a:bodyPr/>
        <a:lstStyle/>
        <a:p>
          <a:r>
            <a:rPr lang="en-US" sz="1400" b="0" i="1" dirty="0"/>
            <a:t>Implements and monitors</a:t>
          </a:r>
        </a:p>
      </dgm:t>
    </dgm:pt>
    <dgm:pt modelId="{73977B47-86C5-4EBC-A5B7-859C0B0200E3}" type="parTrans" cxnId="{4EDB3675-CFB0-4491-BBF8-7226A8181206}">
      <dgm:prSet/>
      <dgm:spPr/>
      <dgm:t>
        <a:bodyPr/>
        <a:lstStyle/>
        <a:p>
          <a:endParaRPr lang="en-US" sz="1400" b="0" i="1"/>
        </a:p>
      </dgm:t>
    </dgm:pt>
    <dgm:pt modelId="{E184473C-D070-47FF-B54D-3935FEF70C16}" type="sibTrans" cxnId="{4EDB3675-CFB0-4491-BBF8-7226A8181206}">
      <dgm:prSet custT="1"/>
      <dgm:spPr/>
      <dgm:t>
        <a:bodyPr/>
        <a:lstStyle/>
        <a:p>
          <a:r>
            <a:rPr lang="en-US" sz="1400" b="0" i="1" dirty="0"/>
            <a:t>Encourages shared stewardship</a:t>
          </a:r>
        </a:p>
      </dgm:t>
    </dgm:pt>
    <dgm:pt modelId="{01091F36-2B88-420A-8C4E-E6070F0A2AEF}">
      <dgm:prSet phldrT="[Text]" custT="1"/>
      <dgm:spPr/>
      <dgm:t>
        <a:bodyPr/>
        <a:lstStyle/>
        <a:p>
          <a:r>
            <a:rPr lang="en-US" sz="1600" b="1" i="0" dirty="0"/>
            <a:t>Promotes program sustainability</a:t>
          </a:r>
        </a:p>
      </dgm:t>
    </dgm:pt>
    <dgm:pt modelId="{15474A5A-3E5D-4FA2-A36E-A167A0D5B6D7}" type="parTrans" cxnId="{56B5DE7C-605B-40F7-81E7-3A5D84C63BF4}">
      <dgm:prSet/>
      <dgm:spPr/>
      <dgm:t>
        <a:bodyPr/>
        <a:lstStyle/>
        <a:p>
          <a:endParaRPr lang="en-US" sz="1400" b="0" i="1"/>
        </a:p>
      </dgm:t>
    </dgm:pt>
    <dgm:pt modelId="{D9E7EE74-9B30-4047-924C-6B1069574762}" type="sibTrans" cxnId="{56B5DE7C-605B-40F7-81E7-3A5D84C63BF4}">
      <dgm:prSet/>
      <dgm:spPr/>
      <dgm:t>
        <a:bodyPr/>
        <a:lstStyle/>
        <a:p>
          <a:endParaRPr lang="en-US" sz="1400" b="0" i="1"/>
        </a:p>
      </dgm:t>
    </dgm:pt>
    <dgm:pt modelId="{87072529-684A-4B50-A74D-7224C7CE6C30}" type="pres">
      <dgm:prSet presAssocID="{B9558B67-5CC4-4559-8915-8712304B8F6B}" presName="Name0" presStyleCnt="0">
        <dgm:presLayoutVars>
          <dgm:chMax/>
          <dgm:chPref/>
          <dgm:dir/>
          <dgm:animLvl val="lvl"/>
        </dgm:presLayoutVars>
      </dgm:prSet>
      <dgm:spPr/>
    </dgm:pt>
    <dgm:pt modelId="{F4ECDBF1-D0BB-45F3-ACDC-0D19444E1298}" type="pres">
      <dgm:prSet presAssocID="{272603C9-4BE6-4A7F-BEE6-B2FC180CB84B}" presName="composite" presStyleCnt="0"/>
      <dgm:spPr/>
    </dgm:pt>
    <dgm:pt modelId="{BDA2E206-F83F-4A63-ABB7-8A289CFEEA78}" type="pres">
      <dgm:prSet presAssocID="{272603C9-4BE6-4A7F-BEE6-B2FC180CB84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C2C27855-6C6E-4A53-8191-17CAE4DDAD06}" type="pres">
      <dgm:prSet presAssocID="{272603C9-4BE6-4A7F-BEE6-B2FC180CB84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8516C13-DF1D-4004-919E-62F905107D5B}" type="pres">
      <dgm:prSet presAssocID="{272603C9-4BE6-4A7F-BEE6-B2FC180CB84B}" presName="BalanceSpacing" presStyleCnt="0"/>
      <dgm:spPr/>
    </dgm:pt>
    <dgm:pt modelId="{4D21FD0F-149C-4575-AE2C-EB55977BAC95}" type="pres">
      <dgm:prSet presAssocID="{272603C9-4BE6-4A7F-BEE6-B2FC180CB84B}" presName="BalanceSpacing1" presStyleCnt="0"/>
      <dgm:spPr/>
    </dgm:pt>
    <dgm:pt modelId="{A07EBDE5-FEE0-416B-83C5-0F1CC26CB291}" type="pres">
      <dgm:prSet presAssocID="{02F62592-FD05-4FBE-A6BB-62219076021B}" presName="Accent1Text" presStyleLbl="node1" presStyleIdx="1" presStyleCnt="6"/>
      <dgm:spPr/>
    </dgm:pt>
    <dgm:pt modelId="{A2181C23-DFFE-4221-BB0D-75407BFAD219}" type="pres">
      <dgm:prSet presAssocID="{02F62592-FD05-4FBE-A6BB-62219076021B}" presName="spaceBetweenRectangles" presStyleCnt="0"/>
      <dgm:spPr/>
    </dgm:pt>
    <dgm:pt modelId="{A99FCB9A-0AF4-4B69-8D1B-E900EA44348E}" type="pres">
      <dgm:prSet presAssocID="{82156B74-72CE-4B8D-8CC6-FC3E5F940A69}" presName="composite" presStyleCnt="0"/>
      <dgm:spPr/>
    </dgm:pt>
    <dgm:pt modelId="{86E89464-3C9D-4266-8248-0F4D1BF2B6CE}" type="pres">
      <dgm:prSet presAssocID="{82156B74-72CE-4B8D-8CC6-FC3E5F940A6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D5B4C190-964D-41E6-B0FA-B5203A86FDB6}" type="pres">
      <dgm:prSet presAssocID="{82156B74-72CE-4B8D-8CC6-FC3E5F940A6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2E3032B-B83B-41E5-AC84-8B8B1B706537}" type="pres">
      <dgm:prSet presAssocID="{82156B74-72CE-4B8D-8CC6-FC3E5F940A69}" presName="BalanceSpacing" presStyleCnt="0"/>
      <dgm:spPr/>
    </dgm:pt>
    <dgm:pt modelId="{DFEC3538-12EA-4843-AB66-78A7929951FB}" type="pres">
      <dgm:prSet presAssocID="{82156B74-72CE-4B8D-8CC6-FC3E5F940A69}" presName="BalanceSpacing1" presStyleCnt="0"/>
      <dgm:spPr/>
    </dgm:pt>
    <dgm:pt modelId="{6552D44A-12A2-4BFC-A8F1-A08CB626DD05}" type="pres">
      <dgm:prSet presAssocID="{15FE1BC4-4416-4773-9A26-51F28EB31493}" presName="Accent1Text" presStyleLbl="node1" presStyleIdx="3" presStyleCnt="6"/>
      <dgm:spPr/>
    </dgm:pt>
    <dgm:pt modelId="{6386D2FE-618C-4193-A9B3-A24057F7705D}" type="pres">
      <dgm:prSet presAssocID="{15FE1BC4-4416-4773-9A26-51F28EB31493}" presName="spaceBetweenRectangles" presStyleCnt="0"/>
      <dgm:spPr/>
    </dgm:pt>
    <dgm:pt modelId="{AED9102B-6FF3-4E75-A25F-2BDE11343273}" type="pres">
      <dgm:prSet presAssocID="{A0F93AB5-6331-4DE3-9630-207ED8CACADC}" presName="composite" presStyleCnt="0"/>
      <dgm:spPr/>
    </dgm:pt>
    <dgm:pt modelId="{7EF2FE0B-71D5-4AC2-8DA7-28336D1D0AF4}" type="pres">
      <dgm:prSet presAssocID="{A0F93AB5-6331-4DE3-9630-207ED8CACAD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E775D78-3288-41DF-8CEF-7F114E706C6A}" type="pres">
      <dgm:prSet presAssocID="{A0F93AB5-6331-4DE3-9630-207ED8CACAD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9616613-0D25-4CB4-8484-27A01E8BC07A}" type="pres">
      <dgm:prSet presAssocID="{A0F93AB5-6331-4DE3-9630-207ED8CACADC}" presName="BalanceSpacing" presStyleCnt="0"/>
      <dgm:spPr/>
    </dgm:pt>
    <dgm:pt modelId="{53B61DD4-DF7D-468F-AAEF-C29259075679}" type="pres">
      <dgm:prSet presAssocID="{A0F93AB5-6331-4DE3-9630-207ED8CACADC}" presName="BalanceSpacing1" presStyleCnt="0"/>
      <dgm:spPr/>
    </dgm:pt>
    <dgm:pt modelId="{318EB59E-3664-4878-BF4F-856631E64F9C}" type="pres">
      <dgm:prSet presAssocID="{E184473C-D070-47FF-B54D-3935FEF70C16}" presName="Accent1Text" presStyleLbl="node1" presStyleIdx="5" presStyleCnt="6"/>
      <dgm:spPr/>
    </dgm:pt>
  </dgm:ptLst>
  <dgm:cxnLst>
    <dgm:cxn modelId="{0ACE7D16-0D1C-47BA-9ACE-F65FDA9978F4}" type="presOf" srcId="{E184473C-D070-47FF-B54D-3935FEF70C16}" destId="{318EB59E-3664-4878-BF4F-856631E64F9C}" srcOrd="0" destOrd="0" presId="urn:microsoft.com/office/officeart/2008/layout/AlternatingHexagons"/>
    <dgm:cxn modelId="{9FB22C22-A6E7-41D7-84F3-8BFF831B9729}" type="presOf" srcId="{EDC88DEC-3305-4E21-A82F-A56C2246132C}" destId="{D5B4C190-964D-41E6-B0FA-B5203A86FDB6}" srcOrd="0" destOrd="0" presId="urn:microsoft.com/office/officeart/2008/layout/AlternatingHexagons"/>
    <dgm:cxn modelId="{A25FF926-1A2D-4918-B8DA-4E9A8C664FEA}" type="presOf" srcId="{F4B76168-A194-4737-B2B3-558952A2E4DF}" destId="{C2C27855-6C6E-4A53-8191-17CAE4DDAD06}" srcOrd="0" destOrd="0" presId="urn:microsoft.com/office/officeart/2008/layout/AlternatingHexagons"/>
    <dgm:cxn modelId="{4043C83D-CD6D-4190-A104-679F80430570}" srcId="{82156B74-72CE-4B8D-8CC6-FC3E5F940A69}" destId="{EDC88DEC-3305-4E21-A82F-A56C2246132C}" srcOrd="0" destOrd="0" parTransId="{51D88ACF-7353-4E1A-AC88-D2B8BCDB6039}" sibTransId="{4C5E9457-4E8D-4D64-BE0C-5F9012099B56}"/>
    <dgm:cxn modelId="{86B02D5B-FF2B-41A1-8530-747010FE3C8B}" srcId="{B9558B67-5CC4-4559-8915-8712304B8F6B}" destId="{272603C9-4BE6-4A7F-BEE6-B2FC180CB84B}" srcOrd="0" destOrd="0" parTransId="{E7BBDEFE-B219-44AF-91FD-0A503A1CAAE9}" sibTransId="{02F62592-FD05-4FBE-A6BB-62219076021B}"/>
    <dgm:cxn modelId="{0CB9365E-7482-48DF-8A8E-B41B7048E39D}" srcId="{272603C9-4BE6-4A7F-BEE6-B2FC180CB84B}" destId="{F4B76168-A194-4737-B2B3-558952A2E4DF}" srcOrd="0" destOrd="0" parTransId="{053B41BE-9D6C-4AD0-A6DA-280AB741CD44}" sibTransId="{A8090BA7-E2D1-436A-91B4-D2B4B0940BB3}"/>
    <dgm:cxn modelId="{95004D48-56D7-4BE9-AC45-B2327C1A801D}" type="presOf" srcId="{B9558B67-5CC4-4559-8915-8712304B8F6B}" destId="{87072529-684A-4B50-A74D-7224C7CE6C30}" srcOrd="0" destOrd="0" presId="urn:microsoft.com/office/officeart/2008/layout/AlternatingHexagons"/>
    <dgm:cxn modelId="{048E3D70-2419-444C-9A81-D11D13EEE59F}" type="presOf" srcId="{02F62592-FD05-4FBE-A6BB-62219076021B}" destId="{A07EBDE5-FEE0-416B-83C5-0F1CC26CB291}" srcOrd="0" destOrd="0" presId="urn:microsoft.com/office/officeart/2008/layout/AlternatingHexagons"/>
    <dgm:cxn modelId="{4EDB3675-CFB0-4491-BBF8-7226A8181206}" srcId="{B9558B67-5CC4-4559-8915-8712304B8F6B}" destId="{A0F93AB5-6331-4DE3-9630-207ED8CACADC}" srcOrd="2" destOrd="0" parTransId="{73977B47-86C5-4EBC-A5B7-859C0B0200E3}" sibTransId="{E184473C-D070-47FF-B54D-3935FEF70C16}"/>
    <dgm:cxn modelId="{56B5DE7C-605B-40F7-81E7-3A5D84C63BF4}" srcId="{A0F93AB5-6331-4DE3-9630-207ED8CACADC}" destId="{01091F36-2B88-420A-8C4E-E6070F0A2AEF}" srcOrd="0" destOrd="0" parTransId="{15474A5A-3E5D-4FA2-A36E-A167A0D5B6D7}" sibTransId="{D9E7EE74-9B30-4047-924C-6B1069574762}"/>
    <dgm:cxn modelId="{092279A5-4CA5-41AC-AC95-144EAC32989C}" type="presOf" srcId="{272603C9-4BE6-4A7F-BEE6-B2FC180CB84B}" destId="{BDA2E206-F83F-4A63-ABB7-8A289CFEEA78}" srcOrd="0" destOrd="0" presId="urn:microsoft.com/office/officeart/2008/layout/AlternatingHexagons"/>
    <dgm:cxn modelId="{0BC3FBB3-ECD7-4157-952A-012DA1C0FAB3}" type="presOf" srcId="{A0F93AB5-6331-4DE3-9630-207ED8CACADC}" destId="{7EF2FE0B-71D5-4AC2-8DA7-28336D1D0AF4}" srcOrd="0" destOrd="0" presId="urn:microsoft.com/office/officeart/2008/layout/AlternatingHexagons"/>
    <dgm:cxn modelId="{E01C34B7-BE83-4F99-ACA7-CCF338B983C1}" type="presOf" srcId="{01091F36-2B88-420A-8C4E-E6070F0A2AEF}" destId="{CE775D78-3288-41DF-8CEF-7F114E706C6A}" srcOrd="0" destOrd="0" presId="urn:microsoft.com/office/officeart/2008/layout/AlternatingHexagons"/>
    <dgm:cxn modelId="{94BEFABD-9C82-44B8-BBB6-25DF516ECCE7}" type="presOf" srcId="{82156B74-72CE-4B8D-8CC6-FC3E5F940A69}" destId="{86E89464-3C9D-4266-8248-0F4D1BF2B6CE}" srcOrd="0" destOrd="0" presId="urn:microsoft.com/office/officeart/2008/layout/AlternatingHexagons"/>
    <dgm:cxn modelId="{73E877DC-5D0A-4527-8297-5F10759D7E96}" srcId="{B9558B67-5CC4-4559-8915-8712304B8F6B}" destId="{82156B74-72CE-4B8D-8CC6-FC3E5F940A69}" srcOrd="1" destOrd="0" parTransId="{8E8D6335-9BF4-4703-94EF-DF2C9C39C535}" sibTransId="{15FE1BC4-4416-4773-9A26-51F28EB31493}"/>
    <dgm:cxn modelId="{8035B8FD-56C5-412A-8A82-FE67933862DB}" type="presOf" srcId="{15FE1BC4-4416-4773-9A26-51F28EB31493}" destId="{6552D44A-12A2-4BFC-A8F1-A08CB626DD05}" srcOrd="0" destOrd="0" presId="urn:microsoft.com/office/officeart/2008/layout/AlternatingHexagons"/>
    <dgm:cxn modelId="{362CD4E7-27E1-4C5E-BC4B-CB1016812539}" type="presParOf" srcId="{87072529-684A-4B50-A74D-7224C7CE6C30}" destId="{F4ECDBF1-D0BB-45F3-ACDC-0D19444E1298}" srcOrd="0" destOrd="0" presId="urn:microsoft.com/office/officeart/2008/layout/AlternatingHexagons"/>
    <dgm:cxn modelId="{5DEB223D-6BE2-4FCF-92AA-064E2C55D82F}" type="presParOf" srcId="{F4ECDBF1-D0BB-45F3-ACDC-0D19444E1298}" destId="{BDA2E206-F83F-4A63-ABB7-8A289CFEEA78}" srcOrd="0" destOrd="0" presId="urn:microsoft.com/office/officeart/2008/layout/AlternatingHexagons"/>
    <dgm:cxn modelId="{A8E522EA-F0CA-4A30-91A3-6C71315E1084}" type="presParOf" srcId="{F4ECDBF1-D0BB-45F3-ACDC-0D19444E1298}" destId="{C2C27855-6C6E-4A53-8191-17CAE4DDAD06}" srcOrd="1" destOrd="0" presId="urn:microsoft.com/office/officeart/2008/layout/AlternatingHexagons"/>
    <dgm:cxn modelId="{8D46ACEF-85BC-48C0-859C-CF0E0FBD7382}" type="presParOf" srcId="{F4ECDBF1-D0BB-45F3-ACDC-0D19444E1298}" destId="{58516C13-DF1D-4004-919E-62F905107D5B}" srcOrd="2" destOrd="0" presId="urn:microsoft.com/office/officeart/2008/layout/AlternatingHexagons"/>
    <dgm:cxn modelId="{640450AE-3F49-4B91-B137-F873277770FC}" type="presParOf" srcId="{F4ECDBF1-D0BB-45F3-ACDC-0D19444E1298}" destId="{4D21FD0F-149C-4575-AE2C-EB55977BAC95}" srcOrd="3" destOrd="0" presId="urn:microsoft.com/office/officeart/2008/layout/AlternatingHexagons"/>
    <dgm:cxn modelId="{7F3DD669-F1BA-46B4-B1D7-095BA0F8ACA7}" type="presParOf" srcId="{F4ECDBF1-D0BB-45F3-ACDC-0D19444E1298}" destId="{A07EBDE5-FEE0-416B-83C5-0F1CC26CB291}" srcOrd="4" destOrd="0" presId="urn:microsoft.com/office/officeart/2008/layout/AlternatingHexagons"/>
    <dgm:cxn modelId="{452A0FEF-7A4C-43FF-A7F9-1AC9B8D2764A}" type="presParOf" srcId="{87072529-684A-4B50-A74D-7224C7CE6C30}" destId="{A2181C23-DFFE-4221-BB0D-75407BFAD219}" srcOrd="1" destOrd="0" presId="urn:microsoft.com/office/officeart/2008/layout/AlternatingHexagons"/>
    <dgm:cxn modelId="{A3EF97C7-F9A6-4062-A45D-153692E3F5B0}" type="presParOf" srcId="{87072529-684A-4B50-A74D-7224C7CE6C30}" destId="{A99FCB9A-0AF4-4B69-8D1B-E900EA44348E}" srcOrd="2" destOrd="0" presId="urn:microsoft.com/office/officeart/2008/layout/AlternatingHexagons"/>
    <dgm:cxn modelId="{15818FE1-FF77-464A-A6D4-51E615383AA9}" type="presParOf" srcId="{A99FCB9A-0AF4-4B69-8D1B-E900EA44348E}" destId="{86E89464-3C9D-4266-8248-0F4D1BF2B6CE}" srcOrd="0" destOrd="0" presId="urn:microsoft.com/office/officeart/2008/layout/AlternatingHexagons"/>
    <dgm:cxn modelId="{254030FB-DB20-4C46-908E-A95BB47E120D}" type="presParOf" srcId="{A99FCB9A-0AF4-4B69-8D1B-E900EA44348E}" destId="{D5B4C190-964D-41E6-B0FA-B5203A86FDB6}" srcOrd="1" destOrd="0" presId="urn:microsoft.com/office/officeart/2008/layout/AlternatingHexagons"/>
    <dgm:cxn modelId="{72D9DECA-2934-4D60-8FA0-00CC78EFEA3F}" type="presParOf" srcId="{A99FCB9A-0AF4-4B69-8D1B-E900EA44348E}" destId="{02E3032B-B83B-41E5-AC84-8B8B1B706537}" srcOrd="2" destOrd="0" presId="urn:microsoft.com/office/officeart/2008/layout/AlternatingHexagons"/>
    <dgm:cxn modelId="{F94F69C7-6171-4D27-999B-DFCD56197F0E}" type="presParOf" srcId="{A99FCB9A-0AF4-4B69-8D1B-E900EA44348E}" destId="{DFEC3538-12EA-4843-AB66-78A7929951FB}" srcOrd="3" destOrd="0" presId="urn:microsoft.com/office/officeart/2008/layout/AlternatingHexagons"/>
    <dgm:cxn modelId="{7B617BD8-CD3D-45D0-8F93-1A19535900B1}" type="presParOf" srcId="{A99FCB9A-0AF4-4B69-8D1B-E900EA44348E}" destId="{6552D44A-12A2-4BFC-A8F1-A08CB626DD05}" srcOrd="4" destOrd="0" presId="urn:microsoft.com/office/officeart/2008/layout/AlternatingHexagons"/>
    <dgm:cxn modelId="{0EA86E77-932E-4957-A1A0-940A4591FE5F}" type="presParOf" srcId="{87072529-684A-4B50-A74D-7224C7CE6C30}" destId="{6386D2FE-618C-4193-A9B3-A24057F7705D}" srcOrd="3" destOrd="0" presId="urn:microsoft.com/office/officeart/2008/layout/AlternatingHexagons"/>
    <dgm:cxn modelId="{9095D08A-17B0-481E-8034-A3E8BC111196}" type="presParOf" srcId="{87072529-684A-4B50-A74D-7224C7CE6C30}" destId="{AED9102B-6FF3-4E75-A25F-2BDE11343273}" srcOrd="4" destOrd="0" presId="urn:microsoft.com/office/officeart/2008/layout/AlternatingHexagons"/>
    <dgm:cxn modelId="{D3F01470-7C7D-436B-9B16-BF5005DEF479}" type="presParOf" srcId="{AED9102B-6FF3-4E75-A25F-2BDE11343273}" destId="{7EF2FE0B-71D5-4AC2-8DA7-28336D1D0AF4}" srcOrd="0" destOrd="0" presId="urn:microsoft.com/office/officeart/2008/layout/AlternatingHexagons"/>
    <dgm:cxn modelId="{BF808F37-DFF0-4AB3-AAEF-93FA96CE6FA5}" type="presParOf" srcId="{AED9102B-6FF3-4E75-A25F-2BDE11343273}" destId="{CE775D78-3288-41DF-8CEF-7F114E706C6A}" srcOrd="1" destOrd="0" presId="urn:microsoft.com/office/officeart/2008/layout/AlternatingHexagons"/>
    <dgm:cxn modelId="{61BD7A96-02C9-4FA0-9090-66CCB594C7B7}" type="presParOf" srcId="{AED9102B-6FF3-4E75-A25F-2BDE11343273}" destId="{39616613-0D25-4CB4-8484-27A01E8BC07A}" srcOrd="2" destOrd="0" presId="urn:microsoft.com/office/officeart/2008/layout/AlternatingHexagons"/>
    <dgm:cxn modelId="{B35B488E-1CE3-4180-934F-47F9F61A5462}" type="presParOf" srcId="{AED9102B-6FF3-4E75-A25F-2BDE11343273}" destId="{53B61DD4-DF7D-468F-AAEF-C29259075679}" srcOrd="3" destOrd="0" presId="urn:microsoft.com/office/officeart/2008/layout/AlternatingHexagons"/>
    <dgm:cxn modelId="{FB09E674-2FB1-412F-9A71-2B2E69E3C439}" type="presParOf" srcId="{AED9102B-6FF3-4E75-A25F-2BDE11343273}" destId="{318EB59E-3664-4878-BF4F-856631E64F9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558B67-5CC4-4559-8915-8712304B8F6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72603C9-4BE6-4A7F-BEE6-B2FC180CB84B}">
      <dgm:prSet phldrT="[Text]" custT="1"/>
      <dgm:spPr/>
      <dgm:t>
        <a:bodyPr/>
        <a:lstStyle/>
        <a:p>
          <a:r>
            <a:rPr lang="en-US" sz="1400" b="0" i="1" dirty="0"/>
            <a:t>Builds genuine community partnerships</a:t>
          </a:r>
        </a:p>
      </dgm:t>
    </dgm:pt>
    <dgm:pt modelId="{E7BBDEFE-B219-44AF-91FD-0A503A1CAAE9}" type="parTrans" cxnId="{86B02D5B-FF2B-41A1-8530-747010FE3C8B}">
      <dgm:prSet/>
      <dgm:spPr/>
      <dgm:t>
        <a:bodyPr/>
        <a:lstStyle/>
        <a:p>
          <a:endParaRPr lang="en-US" sz="1400" b="0" i="1"/>
        </a:p>
      </dgm:t>
    </dgm:pt>
    <dgm:pt modelId="{02F62592-FD05-4FBE-A6BB-62219076021B}" type="sibTrans" cxnId="{86B02D5B-FF2B-41A1-8530-747010FE3C8B}">
      <dgm:prSet custT="1"/>
      <dgm:spPr/>
      <dgm:t>
        <a:bodyPr/>
        <a:lstStyle/>
        <a:p>
          <a:r>
            <a:rPr lang="en-US" sz="1400" b="0" i="1" dirty="0"/>
            <a:t>Establishes a team</a:t>
          </a:r>
        </a:p>
      </dgm:t>
    </dgm:pt>
    <dgm:pt modelId="{F4B76168-A194-4737-B2B3-558952A2E4DF}">
      <dgm:prSet phldrT="[Text]" custT="1"/>
      <dgm:spPr/>
      <dgm:t>
        <a:bodyPr/>
        <a:lstStyle/>
        <a:p>
          <a:r>
            <a:rPr lang="en-US" sz="1600" b="1" i="0" dirty="0">
              <a:solidFill>
                <a:schemeClr val="bg1">
                  <a:lumMod val="50000"/>
                </a:schemeClr>
              </a:solidFill>
            </a:rPr>
            <a:t>Builds relationships that go from multi- to inter- to trans- disciplinary</a:t>
          </a:r>
        </a:p>
      </dgm:t>
    </dgm:pt>
    <dgm:pt modelId="{053B41BE-9D6C-4AD0-A6DA-280AB741CD44}" type="parTrans" cxnId="{0CB9365E-7482-48DF-8A8E-B41B7048E39D}">
      <dgm:prSet/>
      <dgm:spPr/>
      <dgm:t>
        <a:bodyPr/>
        <a:lstStyle/>
        <a:p>
          <a:endParaRPr lang="en-US" sz="1400" b="0" i="1"/>
        </a:p>
      </dgm:t>
    </dgm:pt>
    <dgm:pt modelId="{A8090BA7-E2D1-436A-91B4-D2B4B0940BB3}" type="sibTrans" cxnId="{0CB9365E-7482-48DF-8A8E-B41B7048E39D}">
      <dgm:prSet/>
      <dgm:spPr/>
      <dgm:t>
        <a:bodyPr/>
        <a:lstStyle/>
        <a:p>
          <a:endParaRPr lang="en-US" sz="1400" b="0" i="1"/>
        </a:p>
      </dgm:t>
    </dgm:pt>
    <dgm:pt modelId="{82156B74-72CE-4B8D-8CC6-FC3E5F940A69}">
      <dgm:prSet phldrT="[Text]" custT="1"/>
      <dgm:spPr/>
      <dgm:t>
        <a:bodyPr/>
        <a:lstStyle/>
        <a:p>
          <a:r>
            <a:rPr lang="en-US" sz="1400" b="0" i="1" dirty="0"/>
            <a:t>Assesses current state of the urban forest</a:t>
          </a:r>
        </a:p>
      </dgm:t>
    </dgm:pt>
    <dgm:pt modelId="{8E8D6335-9BF4-4703-94EF-DF2C9C39C535}" type="parTrans" cxnId="{73E877DC-5D0A-4527-8297-5F10759D7E96}">
      <dgm:prSet/>
      <dgm:spPr/>
      <dgm:t>
        <a:bodyPr/>
        <a:lstStyle/>
        <a:p>
          <a:endParaRPr lang="en-US" sz="1400" b="0" i="1"/>
        </a:p>
      </dgm:t>
    </dgm:pt>
    <dgm:pt modelId="{15FE1BC4-4416-4773-9A26-51F28EB31493}" type="sibTrans" cxnId="{73E877DC-5D0A-4527-8297-5F10759D7E96}">
      <dgm:prSet custT="1"/>
      <dgm:spPr/>
      <dgm:t>
        <a:bodyPr/>
        <a:lstStyle/>
        <a:p>
          <a:endParaRPr lang="en-US" sz="1400" dirty="0"/>
        </a:p>
        <a:p>
          <a:r>
            <a:rPr lang="en-US" sz="1400" b="0" i="1" dirty="0"/>
            <a:t>Creates a common vision with communities</a:t>
          </a:r>
        </a:p>
      </dgm:t>
    </dgm:pt>
    <dgm:pt modelId="{EDC88DEC-3305-4E21-A82F-A56C2246132C}">
      <dgm:prSet phldrT="[Text]" custT="1"/>
      <dgm:spPr/>
      <dgm:t>
        <a:bodyPr/>
        <a:lstStyle/>
        <a:p>
          <a:r>
            <a:rPr lang="en-US" sz="1600" b="1" i="0" dirty="0">
              <a:solidFill>
                <a:schemeClr val="bg1">
                  <a:lumMod val="50000"/>
                </a:schemeClr>
              </a:solidFill>
            </a:rPr>
            <a:t>Captures environmental and community needs</a:t>
          </a:r>
        </a:p>
      </dgm:t>
    </dgm:pt>
    <dgm:pt modelId="{51D88ACF-7353-4E1A-AC88-D2B8BCDB6039}" type="parTrans" cxnId="{4043C83D-CD6D-4190-A104-679F80430570}">
      <dgm:prSet/>
      <dgm:spPr/>
      <dgm:t>
        <a:bodyPr/>
        <a:lstStyle/>
        <a:p>
          <a:endParaRPr lang="en-US" sz="1400" b="0" i="1"/>
        </a:p>
      </dgm:t>
    </dgm:pt>
    <dgm:pt modelId="{4C5E9457-4E8D-4D64-BE0C-5F9012099B56}" type="sibTrans" cxnId="{4043C83D-CD6D-4190-A104-679F80430570}">
      <dgm:prSet/>
      <dgm:spPr/>
      <dgm:t>
        <a:bodyPr/>
        <a:lstStyle/>
        <a:p>
          <a:endParaRPr lang="en-US" sz="1400" b="0" i="1"/>
        </a:p>
      </dgm:t>
    </dgm:pt>
    <dgm:pt modelId="{A0F93AB5-6331-4DE3-9630-207ED8CACADC}">
      <dgm:prSet phldrT="[Text]" custT="1"/>
      <dgm:spPr/>
      <dgm:t>
        <a:bodyPr/>
        <a:lstStyle/>
        <a:p>
          <a:r>
            <a:rPr lang="en-US" sz="1400" b="0" i="1" dirty="0"/>
            <a:t>Implements and monitors</a:t>
          </a:r>
        </a:p>
      </dgm:t>
    </dgm:pt>
    <dgm:pt modelId="{73977B47-86C5-4EBC-A5B7-859C0B0200E3}" type="parTrans" cxnId="{4EDB3675-CFB0-4491-BBF8-7226A8181206}">
      <dgm:prSet/>
      <dgm:spPr/>
      <dgm:t>
        <a:bodyPr/>
        <a:lstStyle/>
        <a:p>
          <a:endParaRPr lang="en-US" sz="1400" b="0" i="1"/>
        </a:p>
      </dgm:t>
    </dgm:pt>
    <dgm:pt modelId="{E184473C-D070-47FF-B54D-3935FEF70C16}" type="sibTrans" cxnId="{4EDB3675-CFB0-4491-BBF8-7226A8181206}">
      <dgm:prSet custT="1"/>
      <dgm:spPr/>
      <dgm:t>
        <a:bodyPr/>
        <a:lstStyle/>
        <a:p>
          <a:r>
            <a:rPr lang="en-US" sz="1400" b="0" i="1" dirty="0"/>
            <a:t>Encourages shared stewardship</a:t>
          </a:r>
        </a:p>
      </dgm:t>
    </dgm:pt>
    <dgm:pt modelId="{01091F36-2B88-420A-8C4E-E6070F0A2AEF}">
      <dgm:prSet phldrT="[Text]" custT="1"/>
      <dgm:spPr/>
      <dgm:t>
        <a:bodyPr/>
        <a:lstStyle/>
        <a:p>
          <a:r>
            <a:rPr lang="en-US" sz="1600" b="1" i="0" dirty="0">
              <a:solidFill>
                <a:schemeClr val="bg1">
                  <a:lumMod val="50000"/>
                </a:schemeClr>
              </a:solidFill>
            </a:rPr>
            <a:t>Promotes program sustainability</a:t>
          </a:r>
        </a:p>
      </dgm:t>
    </dgm:pt>
    <dgm:pt modelId="{15474A5A-3E5D-4FA2-A36E-A167A0D5B6D7}" type="parTrans" cxnId="{56B5DE7C-605B-40F7-81E7-3A5D84C63BF4}">
      <dgm:prSet/>
      <dgm:spPr/>
      <dgm:t>
        <a:bodyPr/>
        <a:lstStyle/>
        <a:p>
          <a:endParaRPr lang="en-US" sz="1400" b="0" i="1"/>
        </a:p>
      </dgm:t>
    </dgm:pt>
    <dgm:pt modelId="{D9E7EE74-9B30-4047-924C-6B1069574762}" type="sibTrans" cxnId="{56B5DE7C-605B-40F7-81E7-3A5D84C63BF4}">
      <dgm:prSet/>
      <dgm:spPr/>
      <dgm:t>
        <a:bodyPr/>
        <a:lstStyle/>
        <a:p>
          <a:endParaRPr lang="en-US" sz="1400" b="0" i="1"/>
        </a:p>
      </dgm:t>
    </dgm:pt>
    <dgm:pt modelId="{87072529-684A-4B50-A74D-7224C7CE6C30}" type="pres">
      <dgm:prSet presAssocID="{B9558B67-5CC4-4559-8915-8712304B8F6B}" presName="Name0" presStyleCnt="0">
        <dgm:presLayoutVars>
          <dgm:chMax/>
          <dgm:chPref/>
          <dgm:dir/>
          <dgm:animLvl val="lvl"/>
        </dgm:presLayoutVars>
      </dgm:prSet>
      <dgm:spPr/>
    </dgm:pt>
    <dgm:pt modelId="{F4ECDBF1-D0BB-45F3-ACDC-0D19444E1298}" type="pres">
      <dgm:prSet presAssocID="{272603C9-4BE6-4A7F-BEE6-B2FC180CB84B}" presName="composite" presStyleCnt="0"/>
      <dgm:spPr/>
    </dgm:pt>
    <dgm:pt modelId="{BDA2E206-F83F-4A63-ABB7-8A289CFEEA78}" type="pres">
      <dgm:prSet presAssocID="{272603C9-4BE6-4A7F-BEE6-B2FC180CB84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C2C27855-6C6E-4A53-8191-17CAE4DDAD06}" type="pres">
      <dgm:prSet presAssocID="{272603C9-4BE6-4A7F-BEE6-B2FC180CB84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8516C13-DF1D-4004-919E-62F905107D5B}" type="pres">
      <dgm:prSet presAssocID="{272603C9-4BE6-4A7F-BEE6-B2FC180CB84B}" presName="BalanceSpacing" presStyleCnt="0"/>
      <dgm:spPr/>
    </dgm:pt>
    <dgm:pt modelId="{4D21FD0F-149C-4575-AE2C-EB55977BAC95}" type="pres">
      <dgm:prSet presAssocID="{272603C9-4BE6-4A7F-BEE6-B2FC180CB84B}" presName="BalanceSpacing1" presStyleCnt="0"/>
      <dgm:spPr/>
    </dgm:pt>
    <dgm:pt modelId="{A07EBDE5-FEE0-416B-83C5-0F1CC26CB291}" type="pres">
      <dgm:prSet presAssocID="{02F62592-FD05-4FBE-A6BB-62219076021B}" presName="Accent1Text" presStyleLbl="node1" presStyleIdx="1" presStyleCnt="6"/>
      <dgm:spPr/>
    </dgm:pt>
    <dgm:pt modelId="{A2181C23-DFFE-4221-BB0D-75407BFAD219}" type="pres">
      <dgm:prSet presAssocID="{02F62592-FD05-4FBE-A6BB-62219076021B}" presName="spaceBetweenRectangles" presStyleCnt="0"/>
      <dgm:spPr/>
    </dgm:pt>
    <dgm:pt modelId="{A99FCB9A-0AF4-4B69-8D1B-E900EA44348E}" type="pres">
      <dgm:prSet presAssocID="{82156B74-72CE-4B8D-8CC6-FC3E5F940A69}" presName="composite" presStyleCnt="0"/>
      <dgm:spPr/>
    </dgm:pt>
    <dgm:pt modelId="{86E89464-3C9D-4266-8248-0F4D1BF2B6CE}" type="pres">
      <dgm:prSet presAssocID="{82156B74-72CE-4B8D-8CC6-FC3E5F940A6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D5B4C190-964D-41E6-B0FA-B5203A86FDB6}" type="pres">
      <dgm:prSet presAssocID="{82156B74-72CE-4B8D-8CC6-FC3E5F940A6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2E3032B-B83B-41E5-AC84-8B8B1B706537}" type="pres">
      <dgm:prSet presAssocID="{82156B74-72CE-4B8D-8CC6-FC3E5F940A69}" presName="BalanceSpacing" presStyleCnt="0"/>
      <dgm:spPr/>
    </dgm:pt>
    <dgm:pt modelId="{DFEC3538-12EA-4843-AB66-78A7929951FB}" type="pres">
      <dgm:prSet presAssocID="{82156B74-72CE-4B8D-8CC6-FC3E5F940A69}" presName="BalanceSpacing1" presStyleCnt="0"/>
      <dgm:spPr/>
    </dgm:pt>
    <dgm:pt modelId="{6552D44A-12A2-4BFC-A8F1-A08CB626DD05}" type="pres">
      <dgm:prSet presAssocID="{15FE1BC4-4416-4773-9A26-51F28EB31493}" presName="Accent1Text" presStyleLbl="node1" presStyleIdx="3" presStyleCnt="6"/>
      <dgm:spPr/>
    </dgm:pt>
    <dgm:pt modelId="{6386D2FE-618C-4193-A9B3-A24057F7705D}" type="pres">
      <dgm:prSet presAssocID="{15FE1BC4-4416-4773-9A26-51F28EB31493}" presName="spaceBetweenRectangles" presStyleCnt="0"/>
      <dgm:spPr/>
    </dgm:pt>
    <dgm:pt modelId="{AED9102B-6FF3-4E75-A25F-2BDE11343273}" type="pres">
      <dgm:prSet presAssocID="{A0F93AB5-6331-4DE3-9630-207ED8CACADC}" presName="composite" presStyleCnt="0"/>
      <dgm:spPr/>
    </dgm:pt>
    <dgm:pt modelId="{7EF2FE0B-71D5-4AC2-8DA7-28336D1D0AF4}" type="pres">
      <dgm:prSet presAssocID="{A0F93AB5-6331-4DE3-9630-207ED8CACAD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E775D78-3288-41DF-8CEF-7F114E706C6A}" type="pres">
      <dgm:prSet presAssocID="{A0F93AB5-6331-4DE3-9630-207ED8CACAD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9616613-0D25-4CB4-8484-27A01E8BC07A}" type="pres">
      <dgm:prSet presAssocID="{A0F93AB5-6331-4DE3-9630-207ED8CACADC}" presName="BalanceSpacing" presStyleCnt="0"/>
      <dgm:spPr/>
    </dgm:pt>
    <dgm:pt modelId="{53B61DD4-DF7D-468F-AAEF-C29259075679}" type="pres">
      <dgm:prSet presAssocID="{A0F93AB5-6331-4DE3-9630-207ED8CACADC}" presName="BalanceSpacing1" presStyleCnt="0"/>
      <dgm:spPr/>
    </dgm:pt>
    <dgm:pt modelId="{318EB59E-3664-4878-BF4F-856631E64F9C}" type="pres">
      <dgm:prSet presAssocID="{E184473C-D070-47FF-B54D-3935FEF70C16}" presName="Accent1Text" presStyleLbl="node1" presStyleIdx="5" presStyleCnt="6"/>
      <dgm:spPr/>
    </dgm:pt>
  </dgm:ptLst>
  <dgm:cxnLst>
    <dgm:cxn modelId="{0ACE7D16-0D1C-47BA-9ACE-F65FDA9978F4}" type="presOf" srcId="{E184473C-D070-47FF-B54D-3935FEF70C16}" destId="{318EB59E-3664-4878-BF4F-856631E64F9C}" srcOrd="0" destOrd="0" presId="urn:microsoft.com/office/officeart/2008/layout/AlternatingHexagons"/>
    <dgm:cxn modelId="{9FB22C22-A6E7-41D7-84F3-8BFF831B9729}" type="presOf" srcId="{EDC88DEC-3305-4E21-A82F-A56C2246132C}" destId="{D5B4C190-964D-41E6-B0FA-B5203A86FDB6}" srcOrd="0" destOrd="0" presId="urn:microsoft.com/office/officeart/2008/layout/AlternatingHexagons"/>
    <dgm:cxn modelId="{A25FF926-1A2D-4918-B8DA-4E9A8C664FEA}" type="presOf" srcId="{F4B76168-A194-4737-B2B3-558952A2E4DF}" destId="{C2C27855-6C6E-4A53-8191-17CAE4DDAD06}" srcOrd="0" destOrd="0" presId="urn:microsoft.com/office/officeart/2008/layout/AlternatingHexagons"/>
    <dgm:cxn modelId="{4043C83D-CD6D-4190-A104-679F80430570}" srcId="{82156B74-72CE-4B8D-8CC6-FC3E5F940A69}" destId="{EDC88DEC-3305-4E21-A82F-A56C2246132C}" srcOrd="0" destOrd="0" parTransId="{51D88ACF-7353-4E1A-AC88-D2B8BCDB6039}" sibTransId="{4C5E9457-4E8D-4D64-BE0C-5F9012099B56}"/>
    <dgm:cxn modelId="{86B02D5B-FF2B-41A1-8530-747010FE3C8B}" srcId="{B9558B67-5CC4-4559-8915-8712304B8F6B}" destId="{272603C9-4BE6-4A7F-BEE6-B2FC180CB84B}" srcOrd="0" destOrd="0" parTransId="{E7BBDEFE-B219-44AF-91FD-0A503A1CAAE9}" sibTransId="{02F62592-FD05-4FBE-A6BB-62219076021B}"/>
    <dgm:cxn modelId="{0CB9365E-7482-48DF-8A8E-B41B7048E39D}" srcId="{272603C9-4BE6-4A7F-BEE6-B2FC180CB84B}" destId="{F4B76168-A194-4737-B2B3-558952A2E4DF}" srcOrd="0" destOrd="0" parTransId="{053B41BE-9D6C-4AD0-A6DA-280AB741CD44}" sibTransId="{A8090BA7-E2D1-436A-91B4-D2B4B0940BB3}"/>
    <dgm:cxn modelId="{95004D48-56D7-4BE9-AC45-B2327C1A801D}" type="presOf" srcId="{B9558B67-5CC4-4559-8915-8712304B8F6B}" destId="{87072529-684A-4B50-A74D-7224C7CE6C30}" srcOrd="0" destOrd="0" presId="urn:microsoft.com/office/officeart/2008/layout/AlternatingHexagons"/>
    <dgm:cxn modelId="{048E3D70-2419-444C-9A81-D11D13EEE59F}" type="presOf" srcId="{02F62592-FD05-4FBE-A6BB-62219076021B}" destId="{A07EBDE5-FEE0-416B-83C5-0F1CC26CB291}" srcOrd="0" destOrd="0" presId="urn:microsoft.com/office/officeart/2008/layout/AlternatingHexagons"/>
    <dgm:cxn modelId="{4EDB3675-CFB0-4491-BBF8-7226A8181206}" srcId="{B9558B67-5CC4-4559-8915-8712304B8F6B}" destId="{A0F93AB5-6331-4DE3-9630-207ED8CACADC}" srcOrd="2" destOrd="0" parTransId="{73977B47-86C5-4EBC-A5B7-859C0B0200E3}" sibTransId="{E184473C-D070-47FF-B54D-3935FEF70C16}"/>
    <dgm:cxn modelId="{56B5DE7C-605B-40F7-81E7-3A5D84C63BF4}" srcId="{A0F93AB5-6331-4DE3-9630-207ED8CACADC}" destId="{01091F36-2B88-420A-8C4E-E6070F0A2AEF}" srcOrd="0" destOrd="0" parTransId="{15474A5A-3E5D-4FA2-A36E-A167A0D5B6D7}" sibTransId="{D9E7EE74-9B30-4047-924C-6B1069574762}"/>
    <dgm:cxn modelId="{092279A5-4CA5-41AC-AC95-144EAC32989C}" type="presOf" srcId="{272603C9-4BE6-4A7F-BEE6-B2FC180CB84B}" destId="{BDA2E206-F83F-4A63-ABB7-8A289CFEEA78}" srcOrd="0" destOrd="0" presId="urn:microsoft.com/office/officeart/2008/layout/AlternatingHexagons"/>
    <dgm:cxn modelId="{0BC3FBB3-ECD7-4157-952A-012DA1C0FAB3}" type="presOf" srcId="{A0F93AB5-6331-4DE3-9630-207ED8CACADC}" destId="{7EF2FE0B-71D5-4AC2-8DA7-28336D1D0AF4}" srcOrd="0" destOrd="0" presId="urn:microsoft.com/office/officeart/2008/layout/AlternatingHexagons"/>
    <dgm:cxn modelId="{E01C34B7-BE83-4F99-ACA7-CCF338B983C1}" type="presOf" srcId="{01091F36-2B88-420A-8C4E-E6070F0A2AEF}" destId="{CE775D78-3288-41DF-8CEF-7F114E706C6A}" srcOrd="0" destOrd="0" presId="urn:microsoft.com/office/officeart/2008/layout/AlternatingHexagons"/>
    <dgm:cxn modelId="{94BEFABD-9C82-44B8-BBB6-25DF516ECCE7}" type="presOf" srcId="{82156B74-72CE-4B8D-8CC6-FC3E5F940A69}" destId="{86E89464-3C9D-4266-8248-0F4D1BF2B6CE}" srcOrd="0" destOrd="0" presId="urn:microsoft.com/office/officeart/2008/layout/AlternatingHexagons"/>
    <dgm:cxn modelId="{73E877DC-5D0A-4527-8297-5F10759D7E96}" srcId="{B9558B67-5CC4-4559-8915-8712304B8F6B}" destId="{82156B74-72CE-4B8D-8CC6-FC3E5F940A69}" srcOrd="1" destOrd="0" parTransId="{8E8D6335-9BF4-4703-94EF-DF2C9C39C535}" sibTransId="{15FE1BC4-4416-4773-9A26-51F28EB31493}"/>
    <dgm:cxn modelId="{8035B8FD-56C5-412A-8A82-FE67933862DB}" type="presOf" srcId="{15FE1BC4-4416-4773-9A26-51F28EB31493}" destId="{6552D44A-12A2-4BFC-A8F1-A08CB626DD05}" srcOrd="0" destOrd="0" presId="urn:microsoft.com/office/officeart/2008/layout/AlternatingHexagons"/>
    <dgm:cxn modelId="{362CD4E7-27E1-4C5E-BC4B-CB1016812539}" type="presParOf" srcId="{87072529-684A-4B50-A74D-7224C7CE6C30}" destId="{F4ECDBF1-D0BB-45F3-ACDC-0D19444E1298}" srcOrd="0" destOrd="0" presId="urn:microsoft.com/office/officeart/2008/layout/AlternatingHexagons"/>
    <dgm:cxn modelId="{5DEB223D-6BE2-4FCF-92AA-064E2C55D82F}" type="presParOf" srcId="{F4ECDBF1-D0BB-45F3-ACDC-0D19444E1298}" destId="{BDA2E206-F83F-4A63-ABB7-8A289CFEEA78}" srcOrd="0" destOrd="0" presId="urn:microsoft.com/office/officeart/2008/layout/AlternatingHexagons"/>
    <dgm:cxn modelId="{A8E522EA-F0CA-4A30-91A3-6C71315E1084}" type="presParOf" srcId="{F4ECDBF1-D0BB-45F3-ACDC-0D19444E1298}" destId="{C2C27855-6C6E-4A53-8191-17CAE4DDAD06}" srcOrd="1" destOrd="0" presId="urn:microsoft.com/office/officeart/2008/layout/AlternatingHexagons"/>
    <dgm:cxn modelId="{8D46ACEF-85BC-48C0-859C-CF0E0FBD7382}" type="presParOf" srcId="{F4ECDBF1-D0BB-45F3-ACDC-0D19444E1298}" destId="{58516C13-DF1D-4004-919E-62F905107D5B}" srcOrd="2" destOrd="0" presId="urn:microsoft.com/office/officeart/2008/layout/AlternatingHexagons"/>
    <dgm:cxn modelId="{640450AE-3F49-4B91-B137-F873277770FC}" type="presParOf" srcId="{F4ECDBF1-D0BB-45F3-ACDC-0D19444E1298}" destId="{4D21FD0F-149C-4575-AE2C-EB55977BAC95}" srcOrd="3" destOrd="0" presId="urn:microsoft.com/office/officeart/2008/layout/AlternatingHexagons"/>
    <dgm:cxn modelId="{7F3DD669-F1BA-46B4-B1D7-095BA0F8ACA7}" type="presParOf" srcId="{F4ECDBF1-D0BB-45F3-ACDC-0D19444E1298}" destId="{A07EBDE5-FEE0-416B-83C5-0F1CC26CB291}" srcOrd="4" destOrd="0" presId="urn:microsoft.com/office/officeart/2008/layout/AlternatingHexagons"/>
    <dgm:cxn modelId="{452A0FEF-7A4C-43FF-A7F9-1AC9B8D2764A}" type="presParOf" srcId="{87072529-684A-4B50-A74D-7224C7CE6C30}" destId="{A2181C23-DFFE-4221-BB0D-75407BFAD219}" srcOrd="1" destOrd="0" presId="urn:microsoft.com/office/officeart/2008/layout/AlternatingHexagons"/>
    <dgm:cxn modelId="{A3EF97C7-F9A6-4062-A45D-153692E3F5B0}" type="presParOf" srcId="{87072529-684A-4B50-A74D-7224C7CE6C30}" destId="{A99FCB9A-0AF4-4B69-8D1B-E900EA44348E}" srcOrd="2" destOrd="0" presId="urn:microsoft.com/office/officeart/2008/layout/AlternatingHexagons"/>
    <dgm:cxn modelId="{15818FE1-FF77-464A-A6D4-51E615383AA9}" type="presParOf" srcId="{A99FCB9A-0AF4-4B69-8D1B-E900EA44348E}" destId="{86E89464-3C9D-4266-8248-0F4D1BF2B6CE}" srcOrd="0" destOrd="0" presId="urn:microsoft.com/office/officeart/2008/layout/AlternatingHexagons"/>
    <dgm:cxn modelId="{254030FB-DB20-4C46-908E-A95BB47E120D}" type="presParOf" srcId="{A99FCB9A-0AF4-4B69-8D1B-E900EA44348E}" destId="{D5B4C190-964D-41E6-B0FA-B5203A86FDB6}" srcOrd="1" destOrd="0" presId="urn:microsoft.com/office/officeart/2008/layout/AlternatingHexagons"/>
    <dgm:cxn modelId="{72D9DECA-2934-4D60-8FA0-00CC78EFEA3F}" type="presParOf" srcId="{A99FCB9A-0AF4-4B69-8D1B-E900EA44348E}" destId="{02E3032B-B83B-41E5-AC84-8B8B1B706537}" srcOrd="2" destOrd="0" presId="urn:microsoft.com/office/officeart/2008/layout/AlternatingHexagons"/>
    <dgm:cxn modelId="{F94F69C7-6171-4D27-999B-DFCD56197F0E}" type="presParOf" srcId="{A99FCB9A-0AF4-4B69-8D1B-E900EA44348E}" destId="{DFEC3538-12EA-4843-AB66-78A7929951FB}" srcOrd="3" destOrd="0" presId="urn:microsoft.com/office/officeart/2008/layout/AlternatingHexagons"/>
    <dgm:cxn modelId="{7B617BD8-CD3D-45D0-8F93-1A19535900B1}" type="presParOf" srcId="{A99FCB9A-0AF4-4B69-8D1B-E900EA44348E}" destId="{6552D44A-12A2-4BFC-A8F1-A08CB626DD05}" srcOrd="4" destOrd="0" presId="urn:microsoft.com/office/officeart/2008/layout/AlternatingHexagons"/>
    <dgm:cxn modelId="{0EA86E77-932E-4957-A1A0-940A4591FE5F}" type="presParOf" srcId="{87072529-684A-4B50-A74D-7224C7CE6C30}" destId="{6386D2FE-618C-4193-A9B3-A24057F7705D}" srcOrd="3" destOrd="0" presId="urn:microsoft.com/office/officeart/2008/layout/AlternatingHexagons"/>
    <dgm:cxn modelId="{9095D08A-17B0-481E-8034-A3E8BC111196}" type="presParOf" srcId="{87072529-684A-4B50-A74D-7224C7CE6C30}" destId="{AED9102B-6FF3-4E75-A25F-2BDE11343273}" srcOrd="4" destOrd="0" presId="urn:microsoft.com/office/officeart/2008/layout/AlternatingHexagons"/>
    <dgm:cxn modelId="{D3F01470-7C7D-436B-9B16-BF5005DEF479}" type="presParOf" srcId="{AED9102B-6FF3-4E75-A25F-2BDE11343273}" destId="{7EF2FE0B-71D5-4AC2-8DA7-28336D1D0AF4}" srcOrd="0" destOrd="0" presId="urn:microsoft.com/office/officeart/2008/layout/AlternatingHexagons"/>
    <dgm:cxn modelId="{BF808F37-DFF0-4AB3-AAEF-93FA96CE6FA5}" type="presParOf" srcId="{AED9102B-6FF3-4E75-A25F-2BDE11343273}" destId="{CE775D78-3288-41DF-8CEF-7F114E706C6A}" srcOrd="1" destOrd="0" presId="urn:microsoft.com/office/officeart/2008/layout/AlternatingHexagons"/>
    <dgm:cxn modelId="{61BD7A96-02C9-4FA0-9090-66CCB594C7B7}" type="presParOf" srcId="{AED9102B-6FF3-4E75-A25F-2BDE11343273}" destId="{39616613-0D25-4CB4-8484-27A01E8BC07A}" srcOrd="2" destOrd="0" presId="urn:microsoft.com/office/officeart/2008/layout/AlternatingHexagons"/>
    <dgm:cxn modelId="{B35B488E-1CE3-4180-934F-47F9F61A5462}" type="presParOf" srcId="{AED9102B-6FF3-4E75-A25F-2BDE11343273}" destId="{53B61DD4-DF7D-468F-AAEF-C29259075679}" srcOrd="3" destOrd="0" presId="urn:microsoft.com/office/officeart/2008/layout/AlternatingHexagons"/>
    <dgm:cxn modelId="{FB09E674-2FB1-412F-9A71-2B2E69E3C439}" type="presParOf" srcId="{AED9102B-6FF3-4E75-A25F-2BDE11343273}" destId="{318EB59E-3664-4878-BF4F-856631E64F9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2E206-F83F-4A63-ABB7-8A289CFEEA78}">
      <dsp:nvSpPr>
        <dsp:cNvPr id="0" name=""/>
        <dsp:cNvSpPr/>
      </dsp:nvSpPr>
      <dsp:spPr>
        <a:xfrm rot="5400000">
          <a:off x="3415451" y="114414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Builds genuine community partnerships</a:t>
          </a:r>
        </a:p>
      </dsp:txBody>
      <dsp:txXfrm rot="-5400000">
        <a:off x="3768453" y="274276"/>
        <a:ext cx="1053948" cy="1211434"/>
      </dsp:txXfrm>
    </dsp:sp>
    <dsp:sp modelId="{C2C27855-6C6E-4A53-8191-17CAE4DDAD06}">
      <dsp:nvSpPr>
        <dsp:cNvPr id="0" name=""/>
        <dsp:cNvSpPr/>
      </dsp:nvSpPr>
      <dsp:spPr>
        <a:xfrm>
          <a:off x="5107469" y="352008"/>
          <a:ext cx="1964106" cy="105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Builds relationships that go from multi- to inter- to trans- disciplinary</a:t>
          </a:r>
        </a:p>
      </dsp:txBody>
      <dsp:txXfrm>
        <a:off x="5107469" y="352008"/>
        <a:ext cx="1964106" cy="1055971"/>
      </dsp:txXfrm>
    </dsp:sp>
    <dsp:sp modelId="{A07EBDE5-FEE0-416B-83C5-0F1CC26CB291}">
      <dsp:nvSpPr>
        <dsp:cNvPr id="0" name=""/>
        <dsp:cNvSpPr/>
      </dsp:nvSpPr>
      <dsp:spPr>
        <a:xfrm rot="5400000">
          <a:off x="1761800" y="114414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102657"/>
            <a:satOff val="0"/>
            <a:lumOff val="67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Establishes a team</a:t>
          </a:r>
        </a:p>
      </dsp:txBody>
      <dsp:txXfrm rot="-5400000">
        <a:off x="2114802" y="274276"/>
        <a:ext cx="1053948" cy="1211434"/>
      </dsp:txXfrm>
    </dsp:sp>
    <dsp:sp modelId="{86E89464-3C9D-4266-8248-0F4D1BF2B6CE}">
      <dsp:nvSpPr>
        <dsp:cNvPr id="0" name=""/>
        <dsp:cNvSpPr/>
      </dsp:nvSpPr>
      <dsp:spPr>
        <a:xfrm rot="5400000">
          <a:off x="2585458" y="1608261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205313"/>
            <a:satOff val="0"/>
            <a:lumOff val="13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Assesses current state of the urban forest</a:t>
          </a:r>
        </a:p>
      </dsp:txBody>
      <dsp:txXfrm rot="-5400000">
        <a:off x="2938460" y="1768123"/>
        <a:ext cx="1053948" cy="1211434"/>
      </dsp:txXfrm>
    </dsp:sp>
    <dsp:sp modelId="{D5B4C190-964D-41E6-B0FA-B5203A86FDB6}">
      <dsp:nvSpPr>
        <dsp:cNvPr id="0" name=""/>
        <dsp:cNvSpPr/>
      </dsp:nvSpPr>
      <dsp:spPr>
        <a:xfrm>
          <a:off x="735748" y="1845855"/>
          <a:ext cx="1900748" cy="105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Captures environmental and community needs</a:t>
          </a:r>
        </a:p>
      </dsp:txBody>
      <dsp:txXfrm>
        <a:off x="735748" y="1845855"/>
        <a:ext cx="1900748" cy="1055971"/>
      </dsp:txXfrm>
    </dsp:sp>
    <dsp:sp modelId="{6552D44A-12A2-4BFC-A8F1-A08CB626DD05}">
      <dsp:nvSpPr>
        <dsp:cNvPr id="0" name=""/>
        <dsp:cNvSpPr/>
      </dsp:nvSpPr>
      <dsp:spPr>
        <a:xfrm rot="5400000">
          <a:off x="4239109" y="1608261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307970"/>
            <a:satOff val="0"/>
            <a:lumOff val="203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Creates a common vision with communities</a:t>
          </a:r>
        </a:p>
      </dsp:txBody>
      <dsp:txXfrm rot="-5400000">
        <a:off x="4592111" y="1768123"/>
        <a:ext cx="1053948" cy="1211434"/>
      </dsp:txXfrm>
    </dsp:sp>
    <dsp:sp modelId="{7EF2FE0B-71D5-4AC2-8DA7-28336D1D0AF4}">
      <dsp:nvSpPr>
        <dsp:cNvPr id="0" name=""/>
        <dsp:cNvSpPr/>
      </dsp:nvSpPr>
      <dsp:spPr>
        <a:xfrm rot="5400000">
          <a:off x="3415451" y="3102109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410626"/>
            <a:satOff val="0"/>
            <a:lumOff val="27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Implements and monitors</a:t>
          </a:r>
        </a:p>
      </dsp:txBody>
      <dsp:txXfrm rot="-5400000">
        <a:off x="3768453" y="3261971"/>
        <a:ext cx="1053948" cy="1211434"/>
      </dsp:txXfrm>
    </dsp:sp>
    <dsp:sp modelId="{CE775D78-3288-41DF-8CEF-7F114E706C6A}">
      <dsp:nvSpPr>
        <dsp:cNvPr id="0" name=""/>
        <dsp:cNvSpPr/>
      </dsp:nvSpPr>
      <dsp:spPr>
        <a:xfrm>
          <a:off x="5107469" y="3339702"/>
          <a:ext cx="1964106" cy="105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Promotes program sustainability</a:t>
          </a:r>
        </a:p>
      </dsp:txBody>
      <dsp:txXfrm>
        <a:off x="5107469" y="3339702"/>
        <a:ext cx="1964106" cy="1055971"/>
      </dsp:txXfrm>
    </dsp:sp>
    <dsp:sp modelId="{318EB59E-3664-4878-BF4F-856631E64F9C}">
      <dsp:nvSpPr>
        <dsp:cNvPr id="0" name=""/>
        <dsp:cNvSpPr/>
      </dsp:nvSpPr>
      <dsp:spPr>
        <a:xfrm rot="5400000">
          <a:off x="1761800" y="3102109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Encourages shared stewardship</a:t>
          </a:r>
        </a:p>
      </dsp:txBody>
      <dsp:txXfrm rot="-5400000">
        <a:off x="2114802" y="3261971"/>
        <a:ext cx="1053948" cy="1211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2E206-F83F-4A63-ABB7-8A289CFEEA78}">
      <dsp:nvSpPr>
        <dsp:cNvPr id="0" name=""/>
        <dsp:cNvSpPr/>
      </dsp:nvSpPr>
      <dsp:spPr>
        <a:xfrm rot="5400000">
          <a:off x="3415451" y="114414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Builds genuine community partnerships</a:t>
          </a:r>
        </a:p>
      </dsp:txBody>
      <dsp:txXfrm rot="-5400000">
        <a:off x="3768453" y="274276"/>
        <a:ext cx="1053948" cy="1211434"/>
      </dsp:txXfrm>
    </dsp:sp>
    <dsp:sp modelId="{C2C27855-6C6E-4A53-8191-17CAE4DDAD06}">
      <dsp:nvSpPr>
        <dsp:cNvPr id="0" name=""/>
        <dsp:cNvSpPr/>
      </dsp:nvSpPr>
      <dsp:spPr>
        <a:xfrm>
          <a:off x="5107469" y="352008"/>
          <a:ext cx="1964106" cy="105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>
                  <a:lumMod val="50000"/>
                </a:schemeClr>
              </a:solidFill>
            </a:rPr>
            <a:t>Builds relationships that go from multi- to inter- to trans- disciplinary</a:t>
          </a:r>
        </a:p>
      </dsp:txBody>
      <dsp:txXfrm>
        <a:off x="5107469" y="352008"/>
        <a:ext cx="1964106" cy="1055971"/>
      </dsp:txXfrm>
    </dsp:sp>
    <dsp:sp modelId="{A07EBDE5-FEE0-416B-83C5-0F1CC26CB291}">
      <dsp:nvSpPr>
        <dsp:cNvPr id="0" name=""/>
        <dsp:cNvSpPr/>
      </dsp:nvSpPr>
      <dsp:spPr>
        <a:xfrm rot="5400000">
          <a:off x="1761800" y="114414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102657"/>
            <a:satOff val="0"/>
            <a:lumOff val="67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Establishes a team</a:t>
          </a:r>
        </a:p>
      </dsp:txBody>
      <dsp:txXfrm rot="-5400000">
        <a:off x="2114802" y="274276"/>
        <a:ext cx="1053948" cy="1211434"/>
      </dsp:txXfrm>
    </dsp:sp>
    <dsp:sp modelId="{86E89464-3C9D-4266-8248-0F4D1BF2B6CE}">
      <dsp:nvSpPr>
        <dsp:cNvPr id="0" name=""/>
        <dsp:cNvSpPr/>
      </dsp:nvSpPr>
      <dsp:spPr>
        <a:xfrm rot="5400000">
          <a:off x="2585458" y="1608261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205313"/>
            <a:satOff val="0"/>
            <a:lumOff val="13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Assesses current state of the urban forest</a:t>
          </a:r>
        </a:p>
      </dsp:txBody>
      <dsp:txXfrm rot="-5400000">
        <a:off x="2938460" y="1768123"/>
        <a:ext cx="1053948" cy="1211434"/>
      </dsp:txXfrm>
    </dsp:sp>
    <dsp:sp modelId="{D5B4C190-964D-41E6-B0FA-B5203A86FDB6}">
      <dsp:nvSpPr>
        <dsp:cNvPr id="0" name=""/>
        <dsp:cNvSpPr/>
      </dsp:nvSpPr>
      <dsp:spPr>
        <a:xfrm>
          <a:off x="735748" y="1845855"/>
          <a:ext cx="1900748" cy="105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>
                  <a:lumMod val="50000"/>
                </a:schemeClr>
              </a:solidFill>
            </a:rPr>
            <a:t>Captures environmental and community needs</a:t>
          </a:r>
        </a:p>
      </dsp:txBody>
      <dsp:txXfrm>
        <a:off x="735748" y="1845855"/>
        <a:ext cx="1900748" cy="1055971"/>
      </dsp:txXfrm>
    </dsp:sp>
    <dsp:sp modelId="{6552D44A-12A2-4BFC-A8F1-A08CB626DD05}">
      <dsp:nvSpPr>
        <dsp:cNvPr id="0" name=""/>
        <dsp:cNvSpPr/>
      </dsp:nvSpPr>
      <dsp:spPr>
        <a:xfrm rot="5400000">
          <a:off x="4239109" y="1608261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307970"/>
            <a:satOff val="0"/>
            <a:lumOff val="203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Creates a common vision with communities</a:t>
          </a:r>
        </a:p>
      </dsp:txBody>
      <dsp:txXfrm rot="-5400000">
        <a:off x="4592111" y="1768123"/>
        <a:ext cx="1053948" cy="1211434"/>
      </dsp:txXfrm>
    </dsp:sp>
    <dsp:sp modelId="{7EF2FE0B-71D5-4AC2-8DA7-28336D1D0AF4}">
      <dsp:nvSpPr>
        <dsp:cNvPr id="0" name=""/>
        <dsp:cNvSpPr/>
      </dsp:nvSpPr>
      <dsp:spPr>
        <a:xfrm rot="5400000">
          <a:off x="3415451" y="3102109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410626"/>
            <a:satOff val="0"/>
            <a:lumOff val="27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Implements and monitors</a:t>
          </a:r>
        </a:p>
      </dsp:txBody>
      <dsp:txXfrm rot="-5400000">
        <a:off x="3768453" y="3261971"/>
        <a:ext cx="1053948" cy="1211434"/>
      </dsp:txXfrm>
    </dsp:sp>
    <dsp:sp modelId="{CE775D78-3288-41DF-8CEF-7F114E706C6A}">
      <dsp:nvSpPr>
        <dsp:cNvPr id="0" name=""/>
        <dsp:cNvSpPr/>
      </dsp:nvSpPr>
      <dsp:spPr>
        <a:xfrm>
          <a:off x="5107469" y="3339702"/>
          <a:ext cx="1964106" cy="105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>
                  <a:lumMod val="50000"/>
                </a:schemeClr>
              </a:solidFill>
            </a:rPr>
            <a:t>Promotes program sustainability</a:t>
          </a:r>
        </a:p>
      </dsp:txBody>
      <dsp:txXfrm>
        <a:off x="5107469" y="3339702"/>
        <a:ext cx="1964106" cy="1055971"/>
      </dsp:txXfrm>
    </dsp:sp>
    <dsp:sp modelId="{318EB59E-3664-4878-BF4F-856631E64F9C}">
      <dsp:nvSpPr>
        <dsp:cNvPr id="0" name=""/>
        <dsp:cNvSpPr/>
      </dsp:nvSpPr>
      <dsp:spPr>
        <a:xfrm rot="5400000">
          <a:off x="1761800" y="3102109"/>
          <a:ext cx="1759952" cy="153115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Encourages shared stewardship</a:t>
          </a:r>
        </a:p>
      </dsp:txBody>
      <dsp:txXfrm rot="-5400000">
        <a:off x="2114802" y="3261971"/>
        <a:ext cx="1053948" cy="1211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C0CA84-6724-46F0-9313-27BB2F4CE1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56BEB-50CC-4848-B3D9-BED9C84AF0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64AA6-BEF6-478A-9D6E-C1CEC34A5CB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02971-8BC6-4044-A0F2-F93E660822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999D-9BFF-45B0-B31C-FEA3FE810B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67447-D45F-4794-A890-E4EAF22D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7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62BFA-1A1D-455E-AD1C-1DA9E83A3C3E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C6ADD-B16F-4864-8A19-95114D4B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3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71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63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0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08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9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5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3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7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60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0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67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85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3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98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42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45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8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7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0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8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6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7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6ADD-B16F-4864-8A19-95114D4BE7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4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89E6-7949-4956-93B4-419091788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5A61-4F17-4F6D-A3C2-3C116B92D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8693-634E-4788-9A6F-E5083AA2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6ABA-67F4-4E97-A224-6A11D80D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FED72-6C28-4F86-80C8-4694F351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7C5D-5FDC-4B9C-AF74-6299C452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C4E46-66FA-40A3-A7AA-8F87A062D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12EF-E96A-476D-96A1-811E858A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547CC-6642-40DC-B23F-DBDFB549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E7F00-9337-45C1-8AE2-E27951A0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A501D-A39F-4C52-8914-982FB691D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14449-342D-4ECA-9982-ACCAA989F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DE66A-58FD-4B47-B673-99E5BF1A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0FBFB-41C7-4F15-9073-D191F0E6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61403-979A-4DC8-B7B7-859138DF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164C-3A77-464A-91FD-FDE1ABA7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B659-3D1F-438E-B647-DCF76B4DF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BD37E-B4C5-436C-99F6-70FC42DA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848E8-CFC5-4618-A35C-F6DAD602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7ACC5-4CD5-45BA-973D-3714451D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F0AA-7052-45F3-8DF5-816BAC40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CC23F-5086-4043-957E-4C093E693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4AEC8-68BF-4CF5-9A40-28BCB02D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09712-B058-4773-8657-0DFFDBBA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D5CC7-29DA-4DAA-A9D3-DF941AFD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40FE-3DDB-49ED-8B3A-513D2577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3BC4E-46A7-472E-B0E5-F6366C511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00E0B-1F87-4E2B-B151-40ADD8FD9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74582-3AAB-4484-A33C-1E61F6AF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B220E-2F41-486C-BF58-B2CE9F5D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B507E-37F0-4868-86A1-E7C20E8D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3BD1C-ABC3-4631-9686-A99FFDF8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5F106-FA11-42BD-A36B-33BAE210C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71162-061E-4358-815A-8B5F49C2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693F1-7301-40CA-8F0A-DA6B1B1C8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7F075-BFF8-4241-9671-15675A107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C16-F7F6-4761-9691-BA270C60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86172B-4F1A-4B05-8ACE-AAC0581E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3609C-95EB-4090-9E0D-E561E480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E5C1-BCF8-406C-BF68-903DA43CC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57764-5818-4353-AFF3-857AA91A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B32A0-B33E-4337-B974-4017EF054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0B674-D3BE-4552-9488-F38BBF08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5939D-EADC-4AD0-AA06-8BE8A367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125B5-41E7-4E33-8BD7-4C719D13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171D4-9608-45C5-93DF-94FC2051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B64DF-F35C-4DD4-BF85-C866AF24E8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7A921-7C34-4C99-B6F7-CA8714164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1" y="6400461"/>
            <a:ext cx="4027437" cy="2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17F5-9432-4BB2-8B3B-CC1B9210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3D803-9F99-4930-B1FE-2717CD813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F9B88-78C2-4254-A31D-28927CBFC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6741C-4481-4463-B207-65335856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10702-19D4-4F64-81C0-610AD099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01436-D735-40EF-8AE5-FF9526FC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ECCF-7EE1-4765-8F1A-9DC2638B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A115A-A149-4784-B6A0-56D1FE4AF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FBA1A-0488-4D43-B1F7-0F9ED37D5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B3A5-F8A2-4AB7-94C9-08F6AA64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6833-AA90-4AE7-A93D-194C2D53F111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40DA9-6149-4BA6-8AEA-430BB5CB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B72B0-A5FC-4CD0-AC54-313D761C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BF292-1F01-42AB-9DEA-E2BD39BC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44DEF-89BA-478B-8E7E-2F7208332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0BD99-6786-434E-AF76-8F500130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1B29-2978-4DAF-B857-0E144C764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801AF-1AFC-4338-8850-D0B27CD48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50E67-B1D2-4DBC-86B3-2CD9901513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E2D154-4009-46D6-9A44-534C2074F0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7" y="6400461"/>
            <a:ext cx="4027437" cy="2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1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s://www.pexels.com/photo/worms-eyeview-of-green-trees-95702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www.pexels.com/photo/worms-eyeview-of-green-trees-957024/" TargetMode="Externa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vibrantcitieslab.com/toolkit/funding/" TargetMode="External"/><Relationship Id="rId4" Type="http://schemas.openxmlformats.org/officeDocument/2006/relationships/hyperlink" Target="https://www.pexels.com/photo/worms-eyeview-of-green-trees-95702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pexels.com/photo/worms-eyeview-of-green-trees-95702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s://www.pexels.com/photo/worms-eyeview-of-green-trees-95702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www.pexels.com/photo/worms-eyeview-of-green-trees-95702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B240EB-22E6-32D0-8A92-220A098E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01" r="10339" b="7246"/>
          <a:stretch/>
        </p:blipFill>
        <p:spPr>
          <a:xfrm rot="16200000">
            <a:off x="6057125" y="723124"/>
            <a:ext cx="6857998" cy="5411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F45F40-5D7E-4D70-8C4E-E075B524D3EA}"/>
              </a:ext>
            </a:extLst>
          </p:cNvPr>
          <p:cNvSpPr txBox="1"/>
          <p:nvPr/>
        </p:nvSpPr>
        <p:spPr>
          <a:xfrm>
            <a:off x="189139" y="2102011"/>
            <a:ext cx="6383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  <a:ea typeface="Malgun Gothic" panose="020B0503020000020004" pitchFamily="34" charset="-127"/>
              </a:rPr>
              <a:t>The </a:t>
            </a:r>
            <a:r>
              <a:rPr lang="en-US" sz="2800" b="1" dirty="0" err="1">
                <a:solidFill>
                  <a:schemeClr val="bg1"/>
                </a:solidFill>
                <a:latin typeface="Franklin Gothic Book" panose="020B0503020102020204" pitchFamily="34" charset="0"/>
                <a:ea typeface="Malgun Gothic" panose="020B0503020000020004" pitchFamily="34" charset="-127"/>
              </a:rPr>
              <a:t>whats</a:t>
            </a: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  <a:ea typeface="Malgun Gothic" panose="020B0503020000020004" pitchFamily="34" charset="-127"/>
              </a:rPr>
              <a:t>, whys and </a:t>
            </a:r>
            <a:r>
              <a:rPr lang="en-US" sz="2800" b="1" dirty="0" err="1">
                <a:solidFill>
                  <a:schemeClr val="bg1"/>
                </a:solidFill>
                <a:latin typeface="Franklin Gothic Book" panose="020B0503020102020204" pitchFamily="34" charset="0"/>
                <a:ea typeface="Malgun Gothic" panose="020B0503020000020004" pitchFamily="34" charset="-127"/>
              </a:rPr>
              <a:t>hows</a:t>
            </a: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  <a:ea typeface="Malgun Gothic" panose="020B0503020000020004" pitchFamily="34" charset="-127"/>
              </a:rPr>
              <a:t> of equity, environmental justice &amp; greenspaces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7AFCCF-BB64-41D1-AF04-3F615CF58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021" y="5789069"/>
            <a:ext cx="1832749" cy="837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DF14EF-E9CA-49EF-8E69-4B87C8059326}"/>
              </a:ext>
            </a:extLst>
          </p:cNvPr>
          <p:cNvCxnSpPr>
            <a:cxnSpLocks/>
          </p:cNvCxnSpPr>
          <p:nvPr/>
        </p:nvCxnSpPr>
        <p:spPr>
          <a:xfrm>
            <a:off x="293914" y="3146826"/>
            <a:ext cx="4806896" cy="0"/>
          </a:xfrm>
          <a:prstGeom prst="line">
            <a:avLst/>
          </a:prstGeom>
          <a:ln w="38100">
            <a:solidFill>
              <a:srgbClr val="50A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785061-3BDA-3D9C-9884-02E0B8250AC1}"/>
              </a:ext>
            </a:extLst>
          </p:cNvPr>
          <p:cNvSpPr txBox="1"/>
          <p:nvPr/>
        </p:nvSpPr>
        <p:spPr>
          <a:xfrm>
            <a:off x="2078172" y="4994978"/>
            <a:ext cx="53272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Dr. Mayra Rodríguez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Assistant Extension Educator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Urban and Community Forestry</a:t>
            </a:r>
          </a:p>
          <a:p>
            <a:r>
              <a:rPr lang="en-US" sz="1400" i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Hartford County Extension Center, UConn</a:t>
            </a:r>
          </a:p>
          <a:p>
            <a:r>
              <a:rPr lang="en-US" sz="1400" i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Research on Resilient Cities Racism and Equity, UConn Hartford</a:t>
            </a:r>
          </a:p>
        </p:txBody>
      </p:sp>
      <p:pic>
        <p:nvPicPr>
          <p:cNvPr id="3" name="Picture 2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C65F1DC-33E7-1A28-A161-7C120B913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4994978"/>
            <a:ext cx="1677440" cy="1677440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996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FA5A8F-8914-D50E-6B87-722236725F6B}"/>
              </a:ext>
            </a:extLst>
          </p:cNvPr>
          <p:cNvSpPr txBox="1"/>
          <p:nvPr/>
        </p:nvSpPr>
        <p:spPr>
          <a:xfrm>
            <a:off x="6098276" y="583754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https://www.vibrantcitieslab.com/toolkit/urban-tree-canopy/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3A56EC-A568-A32B-F7D6-FE7119F8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34" y="1407079"/>
            <a:ext cx="10296731" cy="45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1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94EA7E6-B08D-687C-C961-634ACC3F6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11" y="1856484"/>
            <a:ext cx="7673439" cy="3669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FA5A8F-8914-D50E-6B87-722236725F6B}"/>
              </a:ext>
            </a:extLst>
          </p:cNvPr>
          <p:cNvSpPr txBox="1"/>
          <p:nvPr/>
        </p:nvSpPr>
        <p:spPr>
          <a:xfrm>
            <a:off x="6963770" y="582333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https://www.vibrantcitieslab.com/assessment-tool/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E380A2-871F-E5D5-4478-F994729C4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542" y="1235053"/>
            <a:ext cx="2578933" cy="288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8886E-CE76-3931-DEE9-9F761DCDF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602" y="4361812"/>
            <a:ext cx="3315994" cy="2018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17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What does this enable you to do?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853E752D-5431-8089-E51F-11B33B51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/>
          <a:stretch/>
        </p:blipFill>
        <p:spPr bwMode="auto">
          <a:xfrm>
            <a:off x="3460396" y="1195311"/>
            <a:ext cx="4538230" cy="533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4DA66E5-37BC-30A3-02B7-082646A1248F}"/>
              </a:ext>
            </a:extLst>
          </p:cNvPr>
          <p:cNvSpPr/>
          <p:nvPr/>
        </p:nvSpPr>
        <p:spPr>
          <a:xfrm>
            <a:off x="2627639" y="1870228"/>
            <a:ext cx="832757" cy="384119"/>
          </a:xfrm>
          <a:prstGeom prst="rightArrow">
            <a:avLst/>
          </a:prstGeom>
          <a:solidFill>
            <a:srgbClr val="921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13A7EC-72AC-6E5B-DBEB-D08BADAA0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46" y="6324367"/>
            <a:ext cx="3665802" cy="4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3D8F73-ED5E-4784-BE88-EFBB0C1EA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01" r="10339"/>
          <a:stretch/>
        </p:blipFill>
        <p:spPr>
          <a:xfrm rot="16200000">
            <a:off x="5845755" y="511751"/>
            <a:ext cx="6857998" cy="5834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9FD9D6-8AFE-4871-AD33-71C4D076C585}"/>
              </a:ext>
            </a:extLst>
          </p:cNvPr>
          <p:cNvGrpSpPr/>
          <p:nvPr/>
        </p:nvGrpSpPr>
        <p:grpSpPr>
          <a:xfrm>
            <a:off x="774525" y="593650"/>
            <a:ext cx="5321475" cy="411112"/>
            <a:chOff x="774525" y="593650"/>
            <a:chExt cx="6635926" cy="41111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A78592D-4474-4F11-9530-DB877BC24358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>
                  <a:latin typeface="Arial Black" panose="020B0A04020102020204" pitchFamily="34" charset="0"/>
                </a:rPr>
                <a:t>Capturing local needs</a:t>
              </a:r>
              <a:endParaRPr lang="en-US" sz="2000" dirty="0">
                <a:latin typeface="Arial Black" panose="020B0A040201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32E65E-BA4B-4F4C-87AA-B5EEE015BE14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6" descr="About | i-Tree">
            <a:extLst>
              <a:ext uri="{FF2B5EF4-FFF2-40B4-BE49-F238E27FC236}">
                <a16:creationId xmlns:a16="http://schemas.microsoft.com/office/drawing/2014/main" id="{FB3F9254-F661-8D07-E722-7AD726F2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88" y="2063599"/>
            <a:ext cx="2478850" cy="13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ssessing Flood Damage, Emergency Situations and More with Drones |  Commercial UAV News">
            <a:extLst>
              <a:ext uri="{FF2B5EF4-FFF2-40B4-BE49-F238E27FC236}">
                <a16:creationId xmlns:a16="http://schemas.microsoft.com/office/drawing/2014/main" id="{5515E67A-8A2A-41B9-DC82-79F17685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6" y="1891614"/>
            <a:ext cx="2355813" cy="15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Urban Tree Canopy Mapping | Remote Sensing and Geospatial Analysis  Laboratory">
            <a:extLst>
              <a:ext uri="{FF2B5EF4-FFF2-40B4-BE49-F238E27FC236}">
                <a16:creationId xmlns:a16="http://schemas.microsoft.com/office/drawing/2014/main" id="{6F625909-CF03-5025-AC47-580EC5A3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5" y="3596363"/>
            <a:ext cx="2379510" cy="14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43869-95D8-BD2D-DB1A-E5518FB54557}"/>
              </a:ext>
            </a:extLst>
          </p:cNvPr>
          <p:cNvGrpSpPr/>
          <p:nvPr/>
        </p:nvGrpSpPr>
        <p:grpSpPr>
          <a:xfrm>
            <a:off x="3278610" y="3582403"/>
            <a:ext cx="2485028" cy="2270835"/>
            <a:chOff x="3144509" y="3234989"/>
            <a:chExt cx="2485028" cy="2270835"/>
          </a:xfrm>
        </p:grpSpPr>
        <p:pic>
          <p:nvPicPr>
            <p:cNvPr id="9" name="Picture 14" descr="EnviroAtlas Interactive Map">
              <a:extLst>
                <a:ext uri="{FF2B5EF4-FFF2-40B4-BE49-F238E27FC236}">
                  <a16:creationId xmlns:a16="http://schemas.microsoft.com/office/drawing/2014/main" id="{703AFD4F-659D-B3C3-7F98-DCB770E6C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687" y="3234989"/>
              <a:ext cx="2478850" cy="1448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B724CF-E8D4-3C4F-807B-5004BFF7C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31603" y="5239204"/>
              <a:ext cx="1304661" cy="2666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7B1ADA-5D4E-CDAA-AB1C-6FE64657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44509" y="4746336"/>
              <a:ext cx="2478851" cy="430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1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Engaging beyond your internal team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425FF4-9539-E9A5-6C7E-89C86E9A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50" y="1169855"/>
            <a:ext cx="9124950" cy="50944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BD0B89F-F3D7-D6E6-1EC1-79245C472C54}"/>
              </a:ext>
            </a:extLst>
          </p:cNvPr>
          <p:cNvSpPr/>
          <p:nvPr/>
        </p:nvSpPr>
        <p:spPr>
          <a:xfrm>
            <a:off x="1266825" y="1004762"/>
            <a:ext cx="2524125" cy="1481261"/>
          </a:xfrm>
          <a:custGeom>
            <a:avLst/>
            <a:gdLst>
              <a:gd name="connsiteX0" fmla="*/ 0 w 2524125"/>
              <a:gd name="connsiteY0" fmla="*/ 740631 h 1481261"/>
              <a:gd name="connsiteX1" fmla="*/ 1262063 w 2524125"/>
              <a:gd name="connsiteY1" fmla="*/ 0 h 1481261"/>
              <a:gd name="connsiteX2" fmla="*/ 2524126 w 2524125"/>
              <a:gd name="connsiteY2" fmla="*/ 740631 h 1481261"/>
              <a:gd name="connsiteX3" fmla="*/ 1262063 w 2524125"/>
              <a:gd name="connsiteY3" fmla="*/ 1481262 h 1481261"/>
              <a:gd name="connsiteX4" fmla="*/ 0 w 2524125"/>
              <a:gd name="connsiteY4" fmla="*/ 740631 h 148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125" h="1481261" extrusionOk="0">
                <a:moveTo>
                  <a:pt x="0" y="740631"/>
                </a:moveTo>
                <a:cubicBezTo>
                  <a:pt x="13311" y="222515"/>
                  <a:pt x="544821" y="-39167"/>
                  <a:pt x="1262063" y="0"/>
                </a:cubicBezTo>
                <a:cubicBezTo>
                  <a:pt x="2034873" y="-3720"/>
                  <a:pt x="2551239" y="383170"/>
                  <a:pt x="2524126" y="740631"/>
                </a:cubicBezTo>
                <a:cubicBezTo>
                  <a:pt x="2484750" y="1046973"/>
                  <a:pt x="1843900" y="1529492"/>
                  <a:pt x="1262063" y="1481262"/>
                </a:cubicBezTo>
                <a:cubicBezTo>
                  <a:pt x="530458" y="1502812"/>
                  <a:pt x="30860" y="1123900"/>
                  <a:pt x="0" y="74063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BB4879-C10B-9402-C94D-32FCD37C9BC6}"/>
              </a:ext>
            </a:extLst>
          </p:cNvPr>
          <p:cNvSpPr/>
          <p:nvPr/>
        </p:nvSpPr>
        <p:spPr>
          <a:xfrm>
            <a:off x="1133475" y="2890717"/>
            <a:ext cx="2524125" cy="1976558"/>
          </a:xfrm>
          <a:custGeom>
            <a:avLst/>
            <a:gdLst>
              <a:gd name="connsiteX0" fmla="*/ 0 w 2524125"/>
              <a:gd name="connsiteY0" fmla="*/ 988279 h 1976558"/>
              <a:gd name="connsiteX1" fmla="*/ 1262063 w 2524125"/>
              <a:gd name="connsiteY1" fmla="*/ 0 h 1976558"/>
              <a:gd name="connsiteX2" fmla="*/ 2524126 w 2524125"/>
              <a:gd name="connsiteY2" fmla="*/ 988279 h 1976558"/>
              <a:gd name="connsiteX3" fmla="*/ 1262063 w 2524125"/>
              <a:gd name="connsiteY3" fmla="*/ 1976558 h 1976558"/>
              <a:gd name="connsiteX4" fmla="*/ 0 w 2524125"/>
              <a:gd name="connsiteY4" fmla="*/ 988279 h 197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125" h="1976558" extrusionOk="0">
                <a:moveTo>
                  <a:pt x="0" y="988279"/>
                </a:moveTo>
                <a:cubicBezTo>
                  <a:pt x="11040" y="351999"/>
                  <a:pt x="501709" y="-122661"/>
                  <a:pt x="1262063" y="0"/>
                </a:cubicBezTo>
                <a:cubicBezTo>
                  <a:pt x="2059318" y="-4920"/>
                  <a:pt x="2553549" y="498442"/>
                  <a:pt x="2524126" y="988279"/>
                </a:cubicBezTo>
                <a:cubicBezTo>
                  <a:pt x="2507519" y="1490777"/>
                  <a:pt x="1884627" y="2007734"/>
                  <a:pt x="1262063" y="1976558"/>
                </a:cubicBezTo>
                <a:cubicBezTo>
                  <a:pt x="555814" y="1982309"/>
                  <a:pt x="18106" y="1518970"/>
                  <a:pt x="0" y="98827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15A8D4-8A25-2B4D-1FEF-04A8565DD7B4}"/>
              </a:ext>
            </a:extLst>
          </p:cNvPr>
          <p:cNvSpPr/>
          <p:nvPr/>
        </p:nvSpPr>
        <p:spPr>
          <a:xfrm>
            <a:off x="3047868" y="2021128"/>
            <a:ext cx="2079713" cy="1719383"/>
          </a:xfrm>
          <a:custGeom>
            <a:avLst/>
            <a:gdLst>
              <a:gd name="connsiteX0" fmla="*/ 0 w 2079713"/>
              <a:gd name="connsiteY0" fmla="*/ 859692 h 1719383"/>
              <a:gd name="connsiteX1" fmla="*/ 1039857 w 2079713"/>
              <a:gd name="connsiteY1" fmla="*/ 0 h 1719383"/>
              <a:gd name="connsiteX2" fmla="*/ 2079714 w 2079713"/>
              <a:gd name="connsiteY2" fmla="*/ 859692 h 1719383"/>
              <a:gd name="connsiteX3" fmla="*/ 1039857 w 2079713"/>
              <a:gd name="connsiteY3" fmla="*/ 1719384 h 1719383"/>
              <a:gd name="connsiteX4" fmla="*/ 0 w 2079713"/>
              <a:gd name="connsiteY4" fmla="*/ 859692 h 17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713" h="1719383" extrusionOk="0">
                <a:moveTo>
                  <a:pt x="0" y="859692"/>
                </a:moveTo>
                <a:cubicBezTo>
                  <a:pt x="10557" y="298389"/>
                  <a:pt x="459538" y="-11663"/>
                  <a:pt x="1039857" y="0"/>
                </a:cubicBezTo>
                <a:cubicBezTo>
                  <a:pt x="1623010" y="-435"/>
                  <a:pt x="2120949" y="463341"/>
                  <a:pt x="2079714" y="859692"/>
                </a:cubicBezTo>
                <a:cubicBezTo>
                  <a:pt x="2068152" y="1304332"/>
                  <a:pt x="1550357" y="1746098"/>
                  <a:pt x="1039857" y="1719384"/>
                </a:cubicBezTo>
                <a:cubicBezTo>
                  <a:pt x="392798" y="1764720"/>
                  <a:pt x="4384" y="1330826"/>
                  <a:pt x="0" y="85969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905D2A-7C56-F57F-DF50-DFBD5057E605}"/>
              </a:ext>
            </a:extLst>
          </p:cNvPr>
          <p:cNvSpPr/>
          <p:nvPr/>
        </p:nvSpPr>
        <p:spPr>
          <a:xfrm>
            <a:off x="4782299" y="1187428"/>
            <a:ext cx="2282122" cy="1719383"/>
          </a:xfrm>
          <a:custGeom>
            <a:avLst/>
            <a:gdLst>
              <a:gd name="connsiteX0" fmla="*/ 0 w 2282122"/>
              <a:gd name="connsiteY0" fmla="*/ 859692 h 1719383"/>
              <a:gd name="connsiteX1" fmla="*/ 1141061 w 2282122"/>
              <a:gd name="connsiteY1" fmla="*/ 0 h 1719383"/>
              <a:gd name="connsiteX2" fmla="*/ 2282122 w 2282122"/>
              <a:gd name="connsiteY2" fmla="*/ 859692 h 1719383"/>
              <a:gd name="connsiteX3" fmla="*/ 1141061 w 2282122"/>
              <a:gd name="connsiteY3" fmla="*/ 1719384 h 1719383"/>
              <a:gd name="connsiteX4" fmla="*/ 0 w 2282122"/>
              <a:gd name="connsiteY4" fmla="*/ 859692 h 17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122" h="1719383" extrusionOk="0">
                <a:moveTo>
                  <a:pt x="0" y="859692"/>
                </a:moveTo>
                <a:cubicBezTo>
                  <a:pt x="14774" y="263827"/>
                  <a:pt x="461341" y="-95922"/>
                  <a:pt x="1141061" y="0"/>
                </a:cubicBezTo>
                <a:cubicBezTo>
                  <a:pt x="1780108" y="-435"/>
                  <a:pt x="2323357" y="463341"/>
                  <a:pt x="2282122" y="859692"/>
                </a:cubicBezTo>
                <a:cubicBezTo>
                  <a:pt x="2257721" y="1270847"/>
                  <a:pt x="1738331" y="1733169"/>
                  <a:pt x="1141061" y="1719384"/>
                </a:cubicBezTo>
                <a:cubicBezTo>
                  <a:pt x="438108" y="1764720"/>
                  <a:pt x="4384" y="1330826"/>
                  <a:pt x="0" y="85969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0D5711-2E37-181E-0964-A8E972A16A0C}"/>
              </a:ext>
            </a:extLst>
          </p:cNvPr>
          <p:cNvSpPr/>
          <p:nvPr/>
        </p:nvSpPr>
        <p:spPr>
          <a:xfrm>
            <a:off x="4724198" y="2778103"/>
            <a:ext cx="2282122" cy="1719383"/>
          </a:xfrm>
          <a:custGeom>
            <a:avLst/>
            <a:gdLst>
              <a:gd name="connsiteX0" fmla="*/ 0 w 2282122"/>
              <a:gd name="connsiteY0" fmla="*/ 859692 h 1719383"/>
              <a:gd name="connsiteX1" fmla="*/ 1141061 w 2282122"/>
              <a:gd name="connsiteY1" fmla="*/ 0 h 1719383"/>
              <a:gd name="connsiteX2" fmla="*/ 2282122 w 2282122"/>
              <a:gd name="connsiteY2" fmla="*/ 859692 h 1719383"/>
              <a:gd name="connsiteX3" fmla="*/ 1141061 w 2282122"/>
              <a:gd name="connsiteY3" fmla="*/ 1719384 h 1719383"/>
              <a:gd name="connsiteX4" fmla="*/ 0 w 2282122"/>
              <a:gd name="connsiteY4" fmla="*/ 859692 h 17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122" h="1719383" extrusionOk="0">
                <a:moveTo>
                  <a:pt x="0" y="859692"/>
                </a:moveTo>
                <a:cubicBezTo>
                  <a:pt x="14774" y="263827"/>
                  <a:pt x="461341" y="-95922"/>
                  <a:pt x="1141061" y="0"/>
                </a:cubicBezTo>
                <a:cubicBezTo>
                  <a:pt x="1780108" y="-435"/>
                  <a:pt x="2323357" y="463341"/>
                  <a:pt x="2282122" y="859692"/>
                </a:cubicBezTo>
                <a:cubicBezTo>
                  <a:pt x="2257721" y="1270847"/>
                  <a:pt x="1738331" y="1733169"/>
                  <a:pt x="1141061" y="1719384"/>
                </a:cubicBezTo>
                <a:cubicBezTo>
                  <a:pt x="438108" y="1764720"/>
                  <a:pt x="4384" y="1330826"/>
                  <a:pt x="0" y="85969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258837-254E-19EA-4669-D941D47C0836}"/>
              </a:ext>
            </a:extLst>
          </p:cNvPr>
          <p:cNvSpPr/>
          <p:nvPr/>
        </p:nvSpPr>
        <p:spPr>
          <a:xfrm>
            <a:off x="4496548" y="4460038"/>
            <a:ext cx="2856751" cy="2131262"/>
          </a:xfrm>
          <a:custGeom>
            <a:avLst/>
            <a:gdLst>
              <a:gd name="connsiteX0" fmla="*/ 0 w 2856751"/>
              <a:gd name="connsiteY0" fmla="*/ 1065631 h 2131262"/>
              <a:gd name="connsiteX1" fmla="*/ 1428376 w 2856751"/>
              <a:gd name="connsiteY1" fmla="*/ 0 h 2131262"/>
              <a:gd name="connsiteX2" fmla="*/ 2856752 w 2856751"/>
              <a:gd name="connsiteY2" fmla="*/ 1065631 h 2131262"/>
              <a:gd name="connsiteX3" fmla="*/ 1428376 w 2856751"/>
              <a:gd name="connsiteY3" fmla="*/ 2131262 h 2131262"/>
              <a:gd name="connsiteX4" fmla="*/ 0 w 2856751"/>
              <a:gd name="connsiteY4" fmla="*/ 1065631 h 21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6751" h="2131262" extrusionOk="0">
                <a:moveTo>
                  <a:pt x="0" y="1065631"/>
                </a:moveTo>
                <a:cubicBezTo>
                  <a:pt x="3127" y="451477"/>
                  <a:pt x="621438" y="-34992"/>
                  <a:pt x="1428376" y="0"/>
                </a:cubicBezTo>
                <a:cubicBezTo>
                  <a:pt x="2254816" y="-1844"/>
                  <a:pt x="2870558" y="503363"/>
                  <a:pt x="2856752" y="1065631"/>
                </a:cubicBezTo>
                <a:cubicBezTo>
                  <a:pt x="2826794" y="1576029"/>
                  <a:pt x="2111065" y="2175723"/>
                  <a:pt x="1428376" y="2131262"/>
                </a:cubicBezTo>
                <a:cubicBezTo>
                  <a:pt x="549836" y="2187133"/>
                  <a:pt x="57996" y="1605734"/>
                  <a:pt x="0" y="106563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7DA17D-ADCA-CEAD-28BD-2F100F41C038}"/>
              </a:ext>
            </a:extLst>
          </p:cNvPr>
          <p:cNvSpPr/>
          <p:nvPr/>
        </p:nvSpPr>
        <p:spPr>
          <a:xfrm>
            <a:off x="7233970" y="4419537"/>
            <a:ext cx="2282122" cy="1719383"/>
          </a:xfrm>
          <a:custGeom>
            <a:avLst/>
            <a:gdLst>
              <a:gd name="connsiteX0" fmla="*/ 0 w 2282122"/>
              <a:gd name="connsiteY0" fmla="*/ 859692 h 1719383"/>
              <a:gd name="connsiteX1" fmla="*/ 1141061 w 2282122"/>
              <a:gd name="connsiteY1" fmla="*/ 0 h 1719383"/>
              <a:gd name="connsiteX2" fmla="*/ 2282122 w 2282122"/>
              <a:gd name="connsiteY2" fmla="*/ 859692 h 1719383"/>
              <a:gd name="connsiteX3" fmla="*/ 1141061 w 2282122"/>
              <a:gd name="connsiteY3" fmla="*/ 1719384 h 1719383"/>
              <a:gd name="connsiteX4" fmla="*/ 0 w 2282122"/>
              <a:gd name="connsiteY4" fmla="*/ 859692 h 17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122" h="1719383" extrusionOk="0">
                <a:moveTo>
                  <a:pt x="0" y="859692"/>
                </a:moveTo>
                <a:cubicBezTo>
                  <a:pt x="14774" y="263827"/>
                  <a:pt x="461341" y="-95922"/>
                  <a:pt x="1141061" y="0"/>
                </a:cubicBezTo>
                <a:cubicBezTo>
                  <a:pt x="1780108" y="-435"/>
                  <a:pt x="2323357" y="463341"/>
                  <a:pt x="2282122" y="859692"/>
                </a:cubicBezTo>
                <a:cubicBezTo>
                  <a:pt x="2257721" y="1270847"/>
                  <a:pt x="1738331" y="1733169"/>
                  <a:pt x="1141061" y="1719384"/>
                </a:cubicBezTo>
                <a:cubicBezTo>
                  <a:pt x="438108" y="1764720"/>
                  <a:pt x="4384" y="1330826"/>
                  <a:pt x="0" y="85969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CF0F23-323B-03D9-7AFF-78ACB95275A4}"/>
              </a:ext>
            </a:extLst>
          </p:cNvPr>
          <p:cNvSpPr/>
          <p:nvPr/>
        </p:nvSpPr>
        <p:spPr>
          <a:xfrm>
            <a:off x="8087887" y="2373204"/>
            <a:ext cx="2792113" cy="2255946"/>
          </a:xfrm>
          <a:custGeom>
            <a:avLst/>
            <a:gdLst>
              <a:gd name="connsiteX0" fmla="*/ 0 w 2792113"/>
              <a:gd name="connsiteY0" fmla="*/ 1127973 h 2255946"/>
              <a:gd name="connsiteX1" fmla="*/ 1396057 w 2792113"/>
              <a:gd name="connsiteY1" fmla="*/ 0 h 2255946"/>
              <a:gd name="connsiteX2" fmla="*/ 2792114 w 2792113"/>
              <a:gd name="connsiteY2" fmla="*/ 1127973 h 2255946"/>
              <a:gd name="connsiteX3" fmla="*/ 1396057 w 2792113"/>
              <a:gd name="connsiteY3" fmla="*/ 2255946 h 2255946"/>
              <a:gd name="connsiteX4" fmla="*/ 0 w 2792113"/>
              <a:gd name="connsiteY4" fmla="*/ 1127973 h 225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2113" h="2255946" extrusionOk="0">
                <a:moveTo>
                  <a:pt x="0" y="1127973"/>
                </a:moveTo>
                <a:cubicBezTo>
                  <a:pt x="10556" y="418507"/>
                  <a:pt x="585359" y="-76841"/>
                  <a:pt x="1396057" y="0"/>
                </a:cubicBezTo>
                <a:cubicBezTo>
                  <a:pt x="2184762" y="-868"/>
                  <a:pt x="2846729" y="608908"/>
                  <a:pt x="2792114" y="1127973"/>
                </a:cubicBezTo>
                <a:cubicBezTo>
                  <a:pt x="2753650" y="1650616"/>
                  <a:pt x="2150327" y="2262960"/>
                  <a:pt x="1396057" y="2255946"/>
                </a:cubicBezTo>
                <a:cubicBezTo>
                  <a:pt x="573405" y="2288116"/>
                  <a:pt x="34661" y="1721991"/>
                  <a:pt x="0" y="112797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424627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EBE02F-2454-C820-51F6-024EAB067013}"/>
              </a:ext>
            </a:extLst>
          </p:cNvPr>
          <p:cNvGrpSpPr/>
          <p:nvPr/>
        </p:nvGrpSpPr>
        <p:grpSpPr>
          <a:xfrm>
            <a:off x="1606420" y="1081394"/>
            <a:ext cx="9273580" cy="5223449"/>
            <a:chOff x="209948" y="1978068"/>
            <a:chExt cx="3003953" cy="24197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B75C77-73AA-806F-1F99-FDC96BC0889F}"/>
                </a:ext>
              </a:extLst>
            </p:cNvPr>
            <p:cNvSpPr/>
            <p:nvPr/>
          </p:nvSpPr>
          <p:spPr>
            <a:xfrm>
              <a:off x="209948" y="1978068"/>
              <a:ext cx="3003953" cy="241978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63AF7D-751A-B35F-BC83-E568CFDB24DF}"/>
                </a:ext>
              </a:extLst>
            </p:cNvPr>
            <p:cNvSpPr/>
            <p:nvPr/>
          </p:nvSpPr>
          <p:spPr>
            <a:xfrm>
              <a:off x="399775" y="2518262"/>
              <a:ext cx="2624299" cy="14543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 participatory approach for</a:t>
              </a:r>
            </a:p>
            <a:p>
              <a:pPr algn="ctr"/>
              <a:r>
                <a:rPr 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shared visioning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00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EB79BD5-5BE8-E4D7-0BD6-76101B40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85" y="1892538"/>
            <a:ext cx="10181230" cy="3072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68C107-2B12-59C7-BB8E-17FB83763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254" y="98933"/>
            <a:ext cx="1332529" cy="104037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356CDB-B7A8-76B1-EE08-80A6A04795B7}"/>
              </a:ext>
            </a:extLst>
          </p:cNvPr>
          <p:cNvGrpSpPr/>
          <p:nvPr/>
        </p:nvGrpSpPr>
        <p:grpSpPr>
          <a:xfrm>
            <a:off x="774525" y="1398900"/>
            <a:ext cx="10662299" cy="4481471"/>
            <a:chOff x="774525" y="1398900"/>
            <a:chExt cx="10662299" cy="44814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26149A-5156-A3F5-B5FB-791DCA9C421C}"/>
                </a:ext>
              </a:extLst>
            </p:cNvPr>
            <p:cNvSpPr/>
            <p:nvPr/>
          </p:nvSpPr>
          <p:spPr>
            <a:xfrm>
              <a:off x="774525" y="1489583"/>
              <a:ext cx="10662299" cy="396951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355B51-D236-A4E9-7BA5-C26656432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92" b="4384"/>
            <a:stretch/>
          </p:blipFill>
          <p:spPr>
            <a:xfrm>
              <a:off x="3887937" y="1398900"/>
              <a:ext cx="4416125" cy="44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52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E64162-A7DD-1DBD-3E67-C0C05E9B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69" y="1292728"/>
            <a:ext cx="10686197" cy="4973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7A15F-419F-EF8B-9E02-65103D1EC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254" y="98933"/>
            <a:ext cx="1332529" cy="1040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B1DCF-EFB7-4A18-B8FD-9A24F5518918}"/>
              </a:ext>
            </a:extLst>
          </p:cNvPr>
          <p:cNvSpPr txBox="1"/>
          <p:nvPr/>
        </p:nvSpPr>
        <p:spPr>
          <a:xfrm>
            <a:off x="7277668" y="449213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https://www.treeequityscore.org/</a:t>
            </a:r>
          </a:p>
        </p:txBody>
      </p:sp>
    </p:spTree>
    <p:extLst>
      <p:ext uri="{BB962C8B-B14F-4D97-AF65-F5344CB8AC3E}">
        <p14:creationId xmlns:p14="http://schemas.microsoft.com/office/powerpoint/2010/main" val="39917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992D9B5-827C-F355-2BC6-CC45F9E9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55" y="1386075"/>
            <a:ext cx="11341290" cy="446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E8A8E-DCC1-992B-DC75-9541946BF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48" y="155131"/>
            <a:ext cx="3637740" cy="680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0378E-B237-D936-550A-7E9B3770C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989"/>
          <a:stretch/>
        </p:blipFill>
        <p:spPr>
          <a:xfrm>
            <a:off x="7697337" y="3286309"/>
            <a:ext cx="1402703" cy="2566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4CA226-DC46-C443-418E-0F54A5FECCA1}"/>
              </a:ext>
            </a:extLst>
          </p:cNvPr>
          <p:cNvSpPr txBox="1"/>
          <p:nvPr/>
        </p:nvSpPr>
        <p:spPr>
          <a:xfrm>
            <a:off x="8243248" y="79389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https://screeningtool.geoplatform.gov</a:t>
            </a:r>
          </a:p>
        </p:txBody>
      </p:sp>
    </p:spTree>
    <p:extLst>
      <p:ext uri="{BB962C8B-B14F-4D97-AF65-F5344CB8AC3E}">
        <p14:creationId xmlns:p14="http://schemas.microsoft.com/office/powerpoint/2010/main" val="411148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8F8A3C-44EA-3431-23BE-F7961840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5" y="1273721"/>
            <a:ext cx="10249469" cy="4735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77DF6-23B3-B1E3-0095-2F3E5742C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950" y="537666"/>
            <a:ext cx="2676525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D54424-DC74-7793-1CFC-A192C0198849}"/>
              </a:ext>
            </a:extLst>
          </p:cNvPr>
          <p:cNvSpPr txBox="1"/>
          <p:nvPr/>
        </p:nvSpPr>
        <p:spPr>
          <a:xfrm>
            <a:off x="5694088" y="593650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https://www.epa.gov/ejscreen</a:t>
            </a:r>
          </a:p>
        </p:txBody>
      </p:sp>
    </p:spTree>
    <p:extLst>
      <p:ext uri="{BB962C8B-B14F-4D97-AF65-F5344CB8AC3E}">
        <p14:creationId xmlns:p14="http://schemas.microsoft.com/office/powerpoint/2010/main" val="374720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What does this enable you to do?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76AD366-C43C-8D7A-2260-A6EEFECC6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/>
          <a:stretch/>
        </p:blipFill>
        <p:spPr bwMode="auto">
          <a:xfrm>
            <a:off x="3460396" y="1195311"/>
            <a:ext cx="4538230" cy="533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D3546E-9DA8-0730-111A-F86EEA21254C}"/>
              </a:ext>
            </a:extLst>
          </p:cNvPr>
          <p:cNvSpPr/>
          <p:nvPr/>
        </p:nvSpPr>
        <p:spPr>
          <a:xfrm>
            <a:off x="2706900" y="4041945"/>
            <a:ext cx="832757" cy="384119"/>
          </a:xfrm>
          <a:prstGeom prst="rightArrow">
            <a:avLst/>
          </a:prstGeom>
          <a:solidFill>
            <a:srgbClr val="921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9BA1B4-56AC-28B4-DD22-F18CBE721F0A}"/>
              </a:ext>
            </a:extLst>
          </p:cNvPr>
          <p:cNvSpPr/>
          <p:nvPr/>
        </p:nvSpPr>
        <p:spPr>
          <a:xfrm>
            <a:off x="3829050" y="3552825"/>
            <a:ext cx="3914775" cy="1123950"/>
          </a:xfrm>
          <a:prstGeom prst="rect">
            <a:avLst/>
          </a:prstGeom>
          <a:noFill/>
          <a:ln w="28575">
            <a:solidFill>
              <a:srgbClr val="921E9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B22A54-75E4-415F-488E-B47B20E90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46" y="6324367"/>
            <a:ext cx="3665802" cy="4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D1DEA7-03E9-49BB-B59F-33A8B0435C1B}"/>
              </a:ext>
            </a:extLst>
          </p:cNvPr>
          <p:cNvSpPr txBox="1"/>
          <p:nvPr/>
        </p:nvSpPr>
        <p:spPr>
          <a:xfrm>
            <a:off x="801955" y="1396514"/>
            <a:ext cx="10942370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>
                <a:latin typeface="Franklin Gothic Book" panose="020B0503020102020204" pitchFamily="34" charset="0"/>
              </a:rPr>
              <a:t>Extension: </a:t>
            </a:r>
          </a:p>
          <a:p>
            <a:endParaRPr lang="en-US" sz="1050" b="1" u="sng" dirty="0">
              <a:latin typeface="Franklin Gothic Book" panose="020B0503020102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Working alongside communities to empower, uplift and support them in dealing with the challenges they face and protecting the environment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050" dirty="0">
              <a:latin typeface="Franklin Gothic Book" panose="020B05030201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200" b="1" u="sng" dirty="0">
                <a:latin typeface="Franklin Gothic Book" panose="020B0503020102020204" pitchFamily="34" charset="0"/>
              </a:rPr>
              <a:t>Urban and Community Forestry: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Promoting a sense of shared stewardship to co-manage the urban forest (i.e., all green spaces no matter the size) for long-term community wellbeing and environmental health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050" dirty="0">
              <a:latin typeface="Franklin Gothic Book" panose="020B05030201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200" b="1" u="sng" dirty="0">
                <a:latin typeface="Franklin Gothic Book" panose="020B0503020102020204" pitchFamily="34" charset="0"/>
              </a:rPr>
              <a:t>Environmental Justice: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Ensuring both goals support promoting equity, and center the voices of marginalized individuals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1255550" cy="411112"/>
            <a:chOff x="774525" y="593650"/>
            <a:chExt cx="10741200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10741200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What: UConn Urban &amp; Community Forestry program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66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3D8F73-ED5E-4784-BE88-EFBB0C1EA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01" r="10339"/>
          <a:stretch/>
        </p:blipFill>
        <p:spPr>
          <a:xfrm rot="16200000">
            <a:off x="5845755" y="511751"/>
            <a:ext cx="6857998" cy="5834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9FD9D6-8AFE-4871-AD33-71C4D076C585}"/>
              </a:ext>
            </a:extLst>
          </p:cNvPr>
          <p:cNvGrpSpPr/>
          <p:nvPr/>
        </p:nvGrpSpPr>
        <p:grpSpPr>
          <a:xfrm>
            <a:off x="445481" y="546025"/>
            <a:ext cx="5912025" cy="411112"/>
            <a:chOff x="774525" y="593650"/>
            <a:chExt cx="6635926" cy="41111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A78592D-4474-4F11-9530-DB877BC24358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>
                  <a:latin typeface="Arial Black" panose="020B0A04020102020204" pitchFamily="34" charset="0"/>
                </a:rPr>
                <a:t>Promoting program sustainability</a:t>
              </a:r>
              <a:endParaRPr lang="en-US" sz="2000" dirty="0">
                <a:latin typeface="Arial Black" panose="020B0A040201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32E65E-BA4B-4F4C-87AA-B5EEE015BE14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00DCC9-223B-BE86-76B9-5ED076D5FA47}"/>
              </a:ext>
            </a:extLst>
          </p:cNvPr>
          <p:cNvSpPr txBox="1"/>
          <p:nvPr/>
        </p:nvSpPr>
        <p:spPr>
          <a:xfrm>
            <a:off x="469919" y="1493267"/>
            <a:ext cx="51484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Keeping an eye on funding to fund implementation and sustain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Urban Forest Council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CT DEEP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Forest Service – Urban &amp; Community Forestry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Other potential avenues: </a:t>
            </a:r>
            <a:r>
              <a:rPr lang="en-US" sz="2000" dirty="0">
                <a:latin typeface="Franklin Gothic Book" panose="020B0503020102020204" pitchFamily="34" charset="0"/>
                <a:hlinkClick r:id="rId5"/>
              </a:rPr>
              <a:t>vibrantcitieslab.com/toolkit/funding</a:t>
            </a:r>
            <a:endParaRPr lang="en-US" sz="2000" dirty="0">
              <a:latin typeface="Franklin Gothic Book" panose="020B0503020102020204" pitchFamily="34" charset="0"/>
            </a:endParaRPr>
          </a:p>
          <a:p>
            <a:endParaRPr lang="en-US" sz="2000" dirty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Long-term partnerships that encourage shared stewardship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165288-37CD-FF84-0EE7-B26C899285F1}"/>
              </a:ext>
            </a:extLst>
          </p:cNvPr>
          <p:cNvSpPr txBox="1"/>
          <p:nvPr/>
        </p:nvSpPr>
        <p:spPr>
          <a:xfrm>
            <a:off x="469919" y="5619596"/>
            <a:ext cx="7420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https://www.arborday.org/programs/community-forestry-toolkit/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6B813-9020-2F47-C302-9410529243ED}"/>
              </a:ext>
            </a:extLst>
          </p:cNvPr>
          <p:cNvSpPr txBox="1"/>
          <p:nvPr/>
        </p:nvSpPr>
        <p:spPr>
          <a:xfrm>
            <a:off x="469919" y="1493267"/>
            <a:ext cx="610830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Encouraging shared stewardship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Landowner incentives (NRCS – CT Environmental Quality Incentives Program)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Community outreach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Sense of belonging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FEC87-2947-04CE-B084-43C4EB41F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12"/>
          <a:stretch/>
        </p:blipFill>
        <p:spPr>
          <a:xfrm>
            <a:off x="469919" y="3429000"/>
            <a:ext cx="6244780" cy="2190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83650-6299-C26E-763C-80F1B9959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48" y="255882"/>
            <a:ext cx="4768088" cy="6155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062EAE-563D-EB88-0D9D-87875EC69C99}"/>
              </a:ext>
            </a:extLst>
          </p:cNvPr>
          <p:cNvSpPr txBox="1"/>
          <p:nvPr/>
        </p:nvSpPr>
        <p:spPr>
          <a:xfrm>
            <a:off x="8758877" y="6393134"/>
            <a:ext cx="2541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s.uconn.edu/nature</a:t>
            </a:r>
          </a:p>
        </p:txBody>
      </p:sp>
    </p:spTree>
    <p:extLst>
      <p:ext uri="{BB962C8B-B14F-4D97-AF65-F5344CB8AC3E}">
        <p14:creationId xmlns:p14="http://schemas.microsoft.com/office/powerpoint/2010/main" val="38856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What does this enable you to do?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DC6514C-802F-3F68-36D9-C5947FEC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/>
          <a:stretch/>
        </p:blipFill>
        <p:spPr bwMode="auto">
          <a:xfrm>
            <a:off x="3460396" y="1195311"/>
            <a:ext cx="4538230" cy="533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70AB58A-CCED-3D5F-320A-E9D0A7051E09}"/>
              </a:ext>
            </a:extLst>
          </p:cNvPr>
          <p:cNvSpPr/>
          <p:nvPr/>
        </p:nvSpPr>
        <p:spPr>
          <a:xfrm>
            <a:off x="2706900" y="4041945"/>
            <a:ext cx="832757" cy="384119"/>
          </a:xfrm>
          <a:prstGeom prst="rightArrow">
            <a:avLst/>
          </a:prstGeom>
          <a:solidFill>
            <a:srgbClr val="921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E514D9-CF6C-CB2B-32A6-022B007DFDEF}"/>
              </a:ext>
            </a:extLst>
          </p:cNvPr>
          <p:cNvSpPr/>
          <p:nvPr/>
        </p:nvSpPr>
        <p:spPr>
          <a:xfrm>
            <a:off x="3829050" y="4638675"/>
            <a:ext cx="3914775" cy="352424"/>
          </a:xfrm>
          <a:prstGeom prst="rect">
            <a:avLst/>
          </a:prstGeom>
          <a:noFill/>
          <a:ln w="28575">
            <a:solidFill>
              <a:srgbClr val="921E9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55303-048A-6858-CB9E-60BE34FD2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46" y="6324367"/>
            <a:ext cx="3665802" cy="4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2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3D8F73-ED5E-4784-BE88-EFBB0C1EA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01" r="10339"/>
          <a:stretch/>
        </p:blipFill>
        <p:spPr>
          <a:xfrm rot="16200000">
            <a:off x="5845755" y="511751"/>
            <a:ext cx="6857998" cy="5834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9FD9D6-8AFE-4871-AD33-71C4D076C585}"/>
              </a:ext>
            </a:extLst>
          </p:cNvPr>
          <p:cNvGrpSpPr/>
          <p:nvPr/>
        </p:nvGrpSpPr>
        <p:grpSpPr>
          <a:xfrm>
            <a:off x="774525" y="593650"/>
            <a:ext cx="5321475" cy="411112"/>
            <a:chOff x="774525" y="593650"/>
            <a:chExt cx="6635926" cy="41111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A78592D-4474-4F11-9530-DB877BC24358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>
                  <a:latin typeface="Arial Black" panose="020B0A04020102020204" pitchFamily="34" charset="0"/>
                </a:rPr>
                <a:t>What next?</a:t>
              </a:r>
              <a:endParaRPr lang="en-US" sz="2000" dirty="0">
                <a:latin typeface="Arial Black" panose="020B0A040201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32E65E-BA4B-4F4C-87AA-B5EEE015BE14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F2107219-3BD1-F36D-8CA1-87C5433C3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/>
          <a:stretch/>
        </p:blipFill>
        <p:spPr bwMode="auto">
          <a:xfrm>
            <a:off x="1336321" y="1801179"/>
            <a:ext cx="3909345" cy="45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C5ECBFE-7D21-A7B1-11F0-049245E201D7}"/>
              </a:ext>
            </a:extLst>
          </p:cNvPr>
          <p:cNvSpPr/>
          <p:nvPr/>
        </p:nvSpPr>
        <p:spPr>
          <a:xfrm>
            <a:off x="796522" y="5708803"/>
            <a:ext cx="832757" cy="384119"/>
          </a:xfrm>
          <a:prstGeom prst="rightArrow">
            <a:avLst/>
          </a:prstGeom>
          <a:solidFill>
            <a:srgbClr val="921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BC2B4A-EEDE-2786-39B8-DCDECC0B5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900" y="1338389"/>
            <a:ext cx="3665802" cy="4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085D6D-1842-D112-95BC-708E0FB7D1B2}"/>
              </a:ext>
            </a:extLst>
          </p:cNvPr>
          <p:cNvGrpSpPr/>
          <p:nvPr/>
        </p:nvGrpSpPr>
        <p:grpSpPr>
          <a:xfrm>
            <a:off x="1298880" y="1180213"/>
            <a:ext cx="8730656" cy="5189817"/>
            <a:chOff x="1298880" y="1180213"/>
            <a:chExt cx="8730656" cy="518981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06DD80-FAD1-A73C-0D2C-F69C51D3EDBC}"/>
                </a:ext>
              </a:extLst>
            </p:cNvPr>
            <p:cNvSpPr/>
            <p:nvPr/>
          </p:nvSpPr>
          <p:spPr>
            <a:xfrm>
              <a:off x="2222211" y="1180213"/>
              <a:ext cx="7807325" cy="518981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62E611-6F34-E869-A6D8-D73FBE0FE01A}"/>
                </a:ext>
              </a:extLst>
            </p:cNvPr>
            <p:cNvSpPr/>
            <p:nvPr/>
          </p:nvSpPr>
          <p:spPr>
            <a:xfrm rot="16200000">
              <a:off x="184536" y="3126823"/>
              <a:ext cx="31520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Adaptable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801954" y="593650"/>
            <a:ext cx="11313846" cy="411112"/>
            <a:chOff x="801954" y="593650"/>
            <a:chExt cx="9835790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801954" y="593650"/>
              <a:ext cx="9835790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What next?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C86FDDA-CE2F-1887-A1E3-A6EBF933A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8063061"/>
              </p:ext>
            </p:extLst>
          </p:nvPr>
        </p:nvGraphicFramePr>
        <p:xfrm>
          <a:off x="2032000" y="1390651"/>
          <a:ext cx="7807325" cy="4747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5B93514-F865-71CC-8115-4DABF1782F03}"/>
              </a:ext>
            </a:extLst>
          </p:cNvPr>
          <p:cNvGrpSpPr/>
          <p:nvPr/>
        </p:nvGrpSpPr>
        <p:grpSpPr>
          <a:xfrm>
            <a:off x="2502577" y="1265274"/>
            <a:ext cx="7336748" cy="1743738"/>
            <a:chOff x="2502577" y="1265274"/>
            <a:chExt cx="7336748" cy="17437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8D8B0C9-CB64-1863-05EA-ECD497FD7FD1}"/>
                </a:ext>
              </a:extLst>
            </p:cNvPr>
            <p:cNvSpPr/>
            <p:nvPr/>
          </p:nvSpPr>
          <p:spPr>
            <a:xfrm>
              <a:off x="2902688" y="1265274"/>
              <a:ext cx="6936637" cy="1743738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D13E09-6428-2CB2-7B41-8C444E458CB3}"/>
                </a:ext>
              </a:extLst>
            </p:cNvPr>
            <p:cNvSpPr/>
            <p:nvPr/>
          </p:nvSpPr>
          <p:spPr>
            <a:xfrm rot="16200000">
              <a:off x="1931267" y="1961961"/>
              <a:ext cx="154273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Pre-planning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1118EC-FE5E-7093-6DCC-1EF3978EBD09}"/>
              </a:ext>
            </a:extLst>
          </p:cNvPr>
          <p:cNvGrpSpPr/>
          <p:nvPr/>
        </p:nvGrpSpPr>
        <p:grpSpPr>
          <a:xfrm>
            <a:off x="2502580" y="3157867"/>
            <a:ext cx="7336744" cy="3105844"/>
            <a:chOff x="2502580" y="3157867"/>
            <a:chExt cx="7336744" cy="31058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4857D0-286A-998A-4828-0AB14D87B3DD}"/>
                </a:ext>
              </a:extLst>
            </p:cNvPr>
            <p:cNvSpPr/>
            <p:nvPr/>
          </p:nvSpPr>
          <p:spPr>
            <a:xfrm>
              <a:off x="2902687" y="3157867"/>
              <a:ext cx="6936637" cy="3105844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7B3D65-F2A6-8144-3AF7-9660EBD620E4}"/>
                </a:ext>
              </a:extLst>
            </p:cNvPr>
            <p:cNvSpPr/>
            <p:nvPr/>
          </p:nvSpPr>
          <p:spPr>
            <a:xfrm rot="16200000">
              <a:off x="1399842" y="4514979"/>
              <a:ext cx="260558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Planning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7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B240EB-22E6-32D0-8A92-220A098E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01" r="10339" b="7246"/>
          <a:stretch/>
        </p:blipFill>
        <p:spPr>
          <a:xfrm rot="16200000">
            <a:off x="6057125" y="723124"/>
            <a:ext cx="6857998" cy="5411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F45F40-5D7E-4D70-8C4E-E075B524D3EA}"/>
              </a:ext>
            </a:extLst>
          </p:cNvPr>
          <p:cNvSpPr txBox="1"/>
          <p:nvPr/>
        </p:nvSpPr>
        <p:spPr>
          <a:xfrm>
            <a:off x="293914" y="2295497"/>
            <a:ext cx="63831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Franklin Gothic Book" panose="020B0503020102020204" pitchFamily="34" charset="0"/>
                <a:ea typeface="Malgun Gothic" panose="020B0503020000020004" pitchFamily="34" charset="-127"/>
              </a:rPr>
              <a:t>Questions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7AFCCF-BB64-41D1-AF04-3F615CF58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021" y="5789069"/>
            <a:ext cx="1832749" cy="837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DF14EF-E9CA-49EF-8E69-4B87C8059326}"/>
              </a:ext>
            </a:extLst>
          </p:cNvPr>
          <p:cNvCxnSpPr>
            <a:cxnSpLocks/>
          </p:cNvCxnSpPr>
          <p:nvPr/>
        </p:nvCxnSpPr>
        <p:spPr>
          <a:xfrm>
            <a:off x="293914" y="3146826"/>
            <a:ext cx="4806896" cy="0"/>
          </a:xfrm>
          <a:prstGeom prst="line">
            <a:avLst/>
          </a:prstGeom>
          <a:ln w="38100">
            <a:solidFill>
              <a:srgbClr val="50A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785061-3BDA-3D9C-9884-02E0B8250AC1}"/>
              </a:ext>
            </a:extLst>
          </p:cNvPr>
          <p:cNvSpPr txBox="1"/>
          <p:nvPr/>
        </p:nvSpPr>
        <p:spPr>
          <a:xfrm>
            <a:off x="2078172" y="4994978"/>
            <a:ext cx="53272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Dr. Mayra Rodríguez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Assistant Extension Educator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Urban and Community Forestry</a:t>
            </a:r>
          </a:p>
          <a:p>
            <a:r>
              <a:rPr lang="en-US" sz="1400" i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Hartford County Extension Center, UConn</a:t>
            </a:r>
          </a:p>
          <a:p>
            <a:r>
              <a:rPr lang="en-US" sz="1400" i="1" dirty="0">
                <a:solidFill>
                  <a:schemeClr val="bg1"/>
                </a:solidFill>
                <a:latin typeface="+mj-lt"/>
                <a:ea typeface="Malgun Gothic" panose="020B0503020000020004" pitchFamily="34" charset="-127"/>
              </a:rPr>
              <a:t>Research on Resilient Cities Racism and Equity, UConn Hartford</a:t>
            </a:r>
          </a:p>
        </p:txBody>
      </p:sp>
      <p:pic>
        <p:nvPicPr>
          <p:cNvPr id="3" name="Picture 2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C65F1DC-33E7-1A28-A161-7C120B913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4994978"/>
            <a:ext cx="1677440" cy="1677440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3830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D1DEA7-03E9-49BB-B59F-33A8B0435C1B}"/>
              </a:ext>
            </a:extLst>
          </p:cNvPr>
          <p:cNvSpPr txBox="1"/>
          <p:nvPr/>
        </p:nvSpPr>
        <p:spPr>
          <a:xfrm>
            <a:off x="801955" y="1396514"/>
            <a:ext cx="1094237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Nature is unequally distributed across demographics, and, in CT, these disparities are most pronounced by income.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Targeted greening/management is necessary in underserved neighborhoods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Often the least resilient environmentally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Equality ≠ Equity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Repairs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Both community and practitioner input is necessary to avoid unintended outcomes from greening/management.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Proper indicators for the sustainability of projects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Avoiding strain over local social and economic systems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Regarding public land, moving away from top-down approaches to management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6635926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Why: The issue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00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D1DEA7-03E9-49BB-B59F-33A8B0435C1B}"/>
              </a:ext>
            </a:extLst>
          </p:cNvPr>
          <p:cNvSpPr txBox="1"/>
          <p:nvPr/>
        </p:nvSpPr>
        <p:spPr>
          <a:xfrm>
            <a:off x="801955" y="1396514"/>
            <a:ext cx="10942370" cy="4013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>
                <a:latin typeface="Franklin Gothic Book" panose="020B0503020102020204" pitchFamily="34" charset="0"/>
              </a:rPr>
              <a:t>Environmental: </a:t>
            </a:r>
          </a:p>
          <a:p>
            <a:endParaRPr lang="en-US" sz="1050" b="1" u="sng" dirty="0">
              <a:latin typeface="Franklin Gothic Book" panose="020B0503020102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Current climate projections for CT estimate increases in extreme heat and flooding</a:t>
            </a:r>
          </a:p>
          <a:p>
            <a:pPr>
              <a:spcAft>
                <a:spcPts val="1000"/>
              </a:spcAft>
            </a:pPr>
            <a:r>
              <a:rPr lang="en-US" sz="2200" b="1" u="sng" dirty="0">
                <a:latin typeface="Franklin Gothic Book" panose="020B0503020102020204" pitchFamily="34" charset="0"/>
              </a:rPr>
              <a:t>Social: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Intersection with highly uneven social vulnerability</a:t>
            </a:r>
          </a:p>
          <a:p>
            <a:pPr>
              <a:spcAft>
                <a:spcPts val="1000"/>
              </a:spcAft>
            </a:pPr>
            <a:r>
              <a:rPr lang="en-US" sz="2200" b="1" u="sng" dirty="0">
                <a:latin typeface="Franklin Gothic Book" panose="020B0503020102020204" pitchFamily="34" charset="0"/>
              </a:rPr>
              <a:t>Implementation: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Current municipal plans have embraced nature-based solutions, but lag in their implementation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Unclear pathways to implementation and sustainability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Poor dissemination of incentive programs</a:t>
            </a:r>
            <a:endParaRPr lang="en-US" sz="1050" dirty="0">
              <a:latin typeface="Franklin Gothic Book" panose="020B0503020102020204" pitchFamily="34" charset="0"/>
            </a:endParaRP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Lack of public support due to top-down approaches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6635926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Why: Additional challenges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91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D1DEA7-03E9-49BB-B59F-33A8B0435C1B}"/>
              </a:ext>
            </a:extLst>
          </p:cNvPr>
          <p:cNvSpPr txBox="1"/>
          <p:nvPr/>
        </p:nvSpPr>
        <p:spPr>
          <a:xfrm>
            <a:off x="801955" y="1396514"/>
            <a:ext cx="106348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An Urban Forest Management Plan (UFMP) is a guide for managers to proactively manage the benefits associated with urban forests for long-term provisioning.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An UFMP should be tailored to local concerns including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Urban resilience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Invasive species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Inequitable access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Many more interconnected issues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6635926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How: UFMP as a roadmap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88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801954" y="593650"/>
            <a:ext cx="9037371" cy="411112"/>
            <a:chOff x="801954" y="593650"/>
            <a:chExt cx="7856717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801954" y="593650"/>
              <a:ext cx="7856717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How: Developing a comprehensive UFMP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C86FDDA-CE2F-1887-A1E3-A6EBF933A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526793"/>
              </p:ext>
            </p:extLst>
          </p:nvPr>
        </p:nvGraphicFramePr>
        <p:xfrm>
          <a:off x="2032000" y="1390651"/>
          <a:ext cx="7807325" cy="4747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69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801954" y="593650"/>
            <a:ext cx="9037371" cy="411112"/>
            <a:chOff x="801954" y="593650"/>
            <a:chExt cx="7856717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801954" y="593650"/>
              <a:ext cx="7856717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Tools and resources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42566720-3A64-5D9A-4FD0-083C60D8D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/>
          <a:stretch/>
        </p:blipFill>
        <p:spPr bwMode="auto">
          <a:xfrm>
            <a:off x="3460396" y="1195311"/>
            <a:ext cx="4538230" cy="533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4A15-80D5-8155-F619-8D1907AFD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187" y="477684"/>
            <a:ext cx="4703858" cy="5270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9FC5524-B3B1-5A3C-D005-17AFC5C43589}"/>
              </a:ext>
            </a:extLst>
          </p:cNvPr>
          <p:cNvGrpSpPr/>
          <p:nvPr/>
        </p:nvGrpSpPr>
        <p:grpSpPr>
          <a:xfrm>
            <a:off x="9183391" y="1050036"/>
            <a:ext cx="2676513" cy="944931"/>
            <a:chOff x="9183391" y="1050036"/>
            <a:chExt cx="2676513" cy="944931"/>
          </a:xfrm>
        </p:grpSpPr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11CF1E7C-5186-8247-6161-07C732CD188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038116" y="1195311"/>
              <a:ext cx="801209" cy="510659"/>
            </a:xfrm>
            <a:prstGeom prst="bentConnector3">
              <a:avLst>
                <a:gd name="adj1" fmla="val 5712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FEE33B-2867-8B9F-BFA5-3DE8B6287DDE}"/>
                </a:ext>
              </a:extLst>
            </p:cNvPr>
            <p:cNvSpPr txBox="1"/>
            <p:nvPr/>
          </p:nvSpPr>
          <p:spPr>
            <a:xfrm>
              <a:off x="9438720" y="1625635"/>
              <a:ext cx="24211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Visit: ufmptoolkit.net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7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3D8F73-ED5E-4784-BE88-EFBB0C1EA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01" r="10339"/>
          <a:stretch/>
        </p:blipFill>
        <p:spPr>
          <a:xfrm rot="16200000">
            <a:off x="5845755" y="511751"/>
            <a:ext cx="6857998" cy="58344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9FD9D6-8AFE-4871-AD33-71C4D076C585}"/>
              </a:ext>
            </a:extLst>
          </p:cNvPr>
          <p:cNvGrpSpPr/>
          <p:nvPr/>
        </p:nvGrpSpPr>
        <p:grpSpPr>
          <a:xfrm>
            <a:off x="774525" y="593650"/>
            <a:ext cx="5321475" cy="411112"/>
            <a:chOff x="774525" y="593650"/>
            <a:chExt cx="6635926" cy="41111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A78592D-4474-4F11-9530-DB877BC24358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>
                  <a:latin typeface="Arial Black" panose="020B0A04020102020204" pitchFamily="34" charset="0"/>
                </a:rPr>
                <a:t>Building relationships</a:t>
              </a:r>
              <a:endParaRPr lang="en-US" sz="2000" dirty="0">
                <a:latin typeface="Arial Black" panose="020B0A040201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32E65E-BA4B-4F4C-87AA-B5EEE015BE14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831CD0-0800-E144-0F8D-47C85CD25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18580" r="13162" b="26405"/>
          <a:stretch/>
        </p:blipFill>
        <p:spPr bwMode="auto">
          <a:xfrm>
            <a:off x="589602" y="2628467"/>
            <a:ext cx="3902815" cy="17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BE37F2-2BA4-2B3E-419D-0CFA108DE8B3}"/>
              </a:ext>
            </a:extLst>
          </p:cNvPr>
          <p:cNvGrpSpPr/>
          <p:nvPr/>
        </p:nvGrpSpPr>
        <p:grpSpPr>
          <a:xfrm>
            <a:off x="209948" y="1978068"/>
            <a:ext cx="3003953" cy="2419782"/>
            <a:chOff x="209948" y="1978068"/>
            <a:chExt cx="3003953" cy="24197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6D9AE8-89E4-5316-58BB-27D95A9031C2}"/>
                </a:ext>
              </a:extLst>
            </p:cNvPr>
            <p:cNvSpPr/>
            <p:nvPr/>
          </p:nvSpPr>
          <p:spPr>
            <a:xfrm>
              <a:off x="209948" y="1978068"/>
              <a:ext cx="3003953" cy="241978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3A1581-3444-CFB7-2929-2DA57C158329}"/>
                </a:ext>
              </a:extLst>
            </p:cNvPr>
            <p:cNvSpPr/>
            <p:nvPr/>
          </p:nvSpPr>
          <p:spPr>
            <a:xfrm>
              <a:off x="379794" y="2280018"/>
              <a:ext cx="2624299" cy="18158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Team of diverse expertise willing to truly work together</a:t>
              </a:r>
              <a:endPara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A9190C-6380-3060-A2DD-3B6FD1BE719C}"/>
              </a:ext>
            </a:extLst>
          </p:cNvPr>
          <p:cNvGrpSpPr/>
          <p:nvPr/>
        </p:nvGrpSpPr>
        <p:grpSpPr>
          <a:xfrm>
            <a:off x="3213901" y="2628467"/>
            <a:ext cx="3003953" cy="2419783"/>
            <a:chOff x="3213901" y="2628467"/>
            <a:chExt cx="3003953" cy="24197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FFDC7B-EB51-17F5-DAFD-675DD3BE6305}"/>
                </a:ext>
              </a:extLst>
            </p:cNvPr>
            <p:cNvSpPr/>
            <p:nvPr/>
          </p:nvSpPr>
          <p:spPr>
            <a:xfrm>
              <a:off x="3213901" y="2628467"/>
              <a:ext cx="3003953" cy="2419783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1EA5C2-89DC-AE26-AEDC-17342B4F2806}"/>
                </a:ext>
              </a:extLst>
            </p:cNvPr>
            <p:cNvSpPr/>
            <p:nvPr/>
          </p:nvSpPr>
          <p:spPr>
            <a:xfrm>
              <a:off x="3283727" y="2714973"/>
              <a:ext cx="2864301" cy="22467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True community partners are equal partners in co-assessment, co-design, etc.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0B0F482-BDBE-1628-8C1B-6D747A9AB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271" y="171657"/>
            <a:ext cx="5054929" cy="6514685"/>
          </a:xfrm>
          <a:prstGeom prst="rect">
            <a:avLst/>
          </a:prstGeom>
          <a:ln>
            <a:solidFill>
              <a:srgbClr val="01284B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7017D0-391B-82DD-CAC0-D265BA783FA2}"/>
              </a:ext>
            </a:extLst>
          </p:cNvPr>
          <p:cNvSpPr txBox="1"/>
          <p:nvPr/>
        </p:nvSpPr>
        <p:spPr>
          <a:xfrm>
            <a:off x="1623247" y="5482254"/>
            <a:ext cx="332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Visit: s.uconn.edu/relationships</a:t>
            </a:r>
          </a:p>
        </p:txBody>
      </p:sp>
    </p:spTree>
    <p:extLst>
      <p:ext uri="{BB962C8B-B14F-4D97-AF65-F5344CB8AC3E}">
        <p14:creationId xmlns:p14="http://schemas.microsoft.com/office/powerpoint/2010/main" val="20711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E1F69-3712-46D1-A78B-78FC18D31256}"/>
              </a:ext>
            </a:extLst>
          </p:cNvPr>
          <p:cNvGrpSpPr/>
          <p:nvPr/>
        </p:nvGrpSpPr>
        <p:grpSpPr>
          <a:xfrm>
            <a:off x="774525" y="593650"/>
            <a:ext cx="10969800" cy="411112"/>
            <a:chOff x="774525" y="593650"/>
            <a:chExt cx="6635926" cy="411112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CEA7B83F-2744-40A7-944B-54B7294AB204}"/>
                </a:ext>
              </a:extLst>
            </p:cNvPr>
            <p:cNvSpPr txBox="1">
              <a:spLocks/>
            </p:cNvSpPr>
            <p:nvPr/>
          </p:nvSpPr>
          <p:spPr>
            <a:xfrm>
              <a:off x="774525" y="593650"/>
              <a:ext cx="6635926" cy="4012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000" dirty="0">
                  <a:latin typeface="Arial Black" panose="020B0A04020102020204" pitchFamily="34" charset="0"/>
                </a:rPr>
                <a:t>Engaging beyond your internal team</a:t>
              </a:r>
              <a:endParaRPr lang="en-US" sz="2500" dirty="0">
                <a:latin typeface="Arial Black" panose="020B0A040201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107AC0-4DF0-4CE1-9174-405BA407EC06}"/>
                </a:ext>
              </a:extLst>
            </p:cNvPr>
            <p:cNvCxnSpPr>
              <a:cxnSpLocks/>
            </p:cNvCxnSpPr>
            <p:nvPr/>
          </p:nvCxnSpPr>
          <p:spPr>
            <a:xfrm>
              <a:off x="801955" y="1004762"/>
              <a:ext cx="2283031" cy="0"/>
            </a:xfrm>
            <a:prstGeom prst="line">
              <a:avLst/>
            </a:prstGeom>
            <a:ln w="38100">
              <a:solidFill>
                <a:srgbClr val="50A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22943-91A8-C964-7496-3A7B8BD88158}"/>
              </a:ext>
            </a:extLst>
          </p:cNvPr>
          <p:cNvGrpSpPr/>
          <p:nvPr/>
        </p:nvGrpSpPr>
        <p:grpSpPr>
          <a:xfrm>
            <a:off x="8723748" y="2115878"/>
            <a:ext cx="2948447" cy="3087907"/>
            <a:chOff x="8723748" y="2115878"/>
            <a:chExt cx="2948447" cy="30879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F791B4-893E-3A4A-453A-E01EE8304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68" b="4868"/>
            <a:stretch/>
          </p:blipFill>
          <p:spPr>
            <a:xfrm>
              <a:off x="8723748" y="2115878"/>
              <a:ext cx="2948447" cy="262624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6251B4-4610-DECE-9FFE-B7D20143D373}"/>
                </a:ext>
              </a:extLst>
            </p:cNvPr>
            <p:cNvSpPr/>
            <p:nvPr/>
          </p:nvSpPr>
          <p:spPr>
            <a:xfrm>
              <a:off x="9047758" y="4742120"/>
              <a:ext cx="232057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6600">
                    <a:solidFill>
                      <a:srgbClr val="7640E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7640E1"/>
                    </a:outerShdw>
                  </a:effectLst>
                </a:rPr>
                <a:t>Any other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F13E21-4220-5B47-73FB-6A20DEFD86EF}"/>
              </a:ext>
            </a:extLst>
          </p:cNvPr>
          <p:cNvGrpSpPr/>
          <p:nvPr/>
        </p:nvGrpSpPr>
        <p:grpSpPr>
          <a:xfrm>
            <a:off x="6000602" y="2115879"/>
            <a:ext cx="2517142" cy="3457237"/>
            <a:chOff x="6000602" y="2115879"/>
            <a:chExt cx="2517142" cy="34572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13D134-3FBA-0BEA-59C8-9BA5BA9D7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222" t="2839" r="2824"/>
            <a:stretch/>
          </p:blipFill>
          <p:spPr>
            <a:xfrm>
              <a:off x="6000602" y="2115879"/>
              <a:ext cx="2517142" cy="262624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0515A8-D3F9-95DF-E848-A199395E353B}"/>
                </a:ext>
              </a:extLst>
            </p:cNvPr>
            <p:cNvSpPr/>
            <p:nvPr/>
          </p:nvSpPr>
          <p:spPr>
            <a:xfrm>
              <a:off x="6096000" y="4742119"/>
              <a:ext cx="232057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6600">
                    <a:solidFill>
                      <a:srgbClr val="7640E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7640E1"/>
                    </a:outerShdw>
                  </a:effectLst>
                </a:rPr>
                <a:t>Grassroot organizations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7724A0-C174-CD8F-6773-446A9AD167CD}"/>
              </a:ext>
            </a:extLst>
          </p:cNvPr>
          <p:cNvGrpSpPr/>
          <p:nvPr/>
        </p:nvGrpSpPr>
        <p:grpSpPr>
          <a:xfrm>
            <a:off x="3354528" y="2115880"/>
            <a:ext cx="2440070" cy="3457236"/>
            <a:chOff x="3354528" y="2115880"/>
            <a:chExt cx="2440070" cy="34572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991FA09-4018-D118-C854-1BEE2DC58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22" r="15620"/>
            <a:stretch/>
          </p:blipFill>
          <p:spPr>
            <a:xfrm>
              <a:off x="3354528" y="2115880"/>
              <a:ext cx="2440070" cy="262624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00AB2EA-DF77-8BE3-3E49-9CC36611C812}"/>
                </a:ext>
              </a:extLst>
            </p:cNvPr>
            <p:cNvSpPr/>
            <p:nvPr/>
          </p:nvSpPr>
          <p:spPr>
            <a:xfrm>
              <a:off x="3458408" y="4742119"/>
              <a:ext cx="232057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6600">
                    <a:solidFill>
                      <a:srgbClr val="7640E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7640E1"/>
                    </a:outerShdw>
                  </a:effectLst>
                </a:rPr>
                <a:t>Community leaders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ABCBFD2-3B33-2805-B2E0-B3790327266F}"/>
              </a:ext>
            </a:extLst>
          </p:cNvPr>
          <p:cNvGrpSpPr/>
          <p:nvPr/>
        </p:nvGrpSpPr>
        <p:grpSpPr>
          <a:xfrm>
            <a:off x="519804" y="2115880"/>
            <a:ext cx="2630206" cy="3087904"/>
            <a:chOff x="519804" y="2115880"/>
            <a:chExt cx="2630206" cy="30879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0C9936-2692-0072-4655-430E59CFA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3" t="4868" r="4019" b="4868"/>
            <a:stretch/>
          </p:blipFill>
          <p:spPr>
            <a:xfrm>
              <a:off x="519804" y="2115880"/>
              <a:ext cx="2630206" cy="262624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A11027-36CC-743A-666E-21E9FDC5ADA2}"/>
                </a:ext>
              </a:extLst>
            </p:cNvPr>
            <p:cNvSpPr/>
            <p:nvPr/>
          </p:nvSpPr>
          <p:spPr>
            <a:xfrm>
              <a:off x="559853" y="4742119"/>
              <a:ext cx="232057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6600">
                    <a:solidFill>
                      <a:srgbClr val="7640E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7640E1"/>
                    </a:outerShdw>
                  </a:effectLst>
                </a:rPr>
                <a:t>Practitioners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714007C-E025-1DF3-64A6-454DC575C536}"/>
              </a:ext>
            </a:extLst>
          </p:cNvPr>
          <p:cNvSpPr txBox="1"/>
          <p:nvPr/>
        </p:nvSpPr>
        <p:spPr>
          <a:xfrm>
            <a:off x="7680830" y="6079684"/>
            <a:ext cx="2517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Visit: s.uconn.edu/urban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5487D9F-488D-01FC-6EE9-84191D362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971" y="5749087"/>
            <a:ext cx="1680667" cy="9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3AFEDFD235449B62D0E4AD0FC3165" ma:contentTypeVersion="16" ma:contentTypeDescription="Create a new document." ma:contentTypeScope="" ma:versionID="28814ffa23722126a94f3dc9efc91816">
  <xsd:schema xmlns:xsd="http://www.w3.org/2001/XMLSchema" xmlns:xs="http://www.w3.org/2001/XMLSchema" xmlns:p="http://schemas.microsoft.com/office/2006/metadata/properties" xmlns:ns2="941d13d7-cd23-4444-865e-085fcbc3ae9c" xmlns:ns3="9f6c258b-11ca-465f-9403-fd542d489a0f" targetNamespace="http://schemas.microsoft.com/office/2006/metadata/properties" ma:root="true" ma:fieldsID="f51cfe7f59cf84398523f6fd92e7c032" ns2:_="" ns3:_="">
    <xsd:import namespace="941d13d7-cd23-4444-865e-085fcbc3ae9c"/>
    <xsd:import namespace="9f6c258b-11ca-465f-9403-fd542d489a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d13d7-cd23-4444-865e-085fcbc3a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33a3e4d-181c-4347-8673-318d28bfdb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c258b-11ca-465f-9403-fd542d489a0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fbd4f1d-0d5d-4549-97a8-f60281ef7dad}" ma:internalName="TaxCatchAll" ma:showField="CatchAllData" ma:web="9f6c258b-11ca-465f-9403-fd542d489a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856E57-5927-4A0C-B8F5-AC3E3ADA189F}"/>
</file>

<file path=customXml/itemProps2.xml><?xml version="1.0" encoding="utf-8"?>
<ds:datastoreItem xmlns:ds="http://schemas.openxmlformats.org/officeDocument/2006/customXml" ds:itemID="{E8BA52CC-0286-4C35-9D1D-1E74B4F5E441}"/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709</Words>
  <Application>Microsoft Office PowerPoint</Application>
  <PresentationFormat>Widescreen</PresentationFormat>
  <Paragraphs>142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McBride, Jessica</dc:creator>
  <cp:lastModifiedBy>Rodriguez Gonzalez, Mayra</cp:lastModifiedBy>
  <cp:revision>16</cp:revision>
  <dcterms:created xsi:type="dcterms:W3CDTF">2021-05-06T13:37:48Z</dcterms:created>
  <dcterms:modified xsi:type="dcterms:W3CDTF">2023-05-08T22:12:48Z</dcterms:modified>
</cp:coreProperties>
</file>